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sz="4400" kern="1200" baseline="0">
                <a:latin typeface="Arial" panose="020B0604020202020204" pitchFamily="34" charset="0"/>
                <a:ea typeface="宋体" panose="02010600030101010101" pitchFamily="2" charset="-122"/>
              </a:rPr>
              <a:t>奈曼旗政务服务“就近办”第一批事项清单</a:t>
            </a:r>
            <a:endParaRPr sz="44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孤儿入户调查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事实无人儿童入户调查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宅基地使用权及房屋所有权转移登记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旗自然资源局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土地承包经营权登记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旗自然资源局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土地承包经营权变更登记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旗自然资源局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乡村建设规划许可证申请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旗自然资源局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土地承包经营权转移登记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旗自然资源局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危房改造审批代办服务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旗自然资源局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森林、林木所有权登记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旗国家林业和草原局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林木采伐许可核发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旗国家林业和草原局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林权证申请代办服务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旗国家林业和草原局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林业采伐证代办服务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旗国家林业和草原局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林业采伐审批申请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旗国家林业和草原局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畜牧技术推广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设施农业用地备案申请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种、养殖技术咨询解答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动物防疫需求登记服务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林业技术推广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农业机械购置补贴申请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《农村集体经济组织登记证》办理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助农贷款申请流程解答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农牧业保险缴纳和待遇申请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涉农贷款申请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旗农业和科学技术局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生育登记（一孩/二孩）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旗卫生健康委员会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婚育证明开具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旗卫生健康委员会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三孩及三孩以上再生育审批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旗卫生健康委员会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计划生育奖励扶助和特别扶助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旗卫生健康委员会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计生业务代办服务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旗卫生健康委员会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婚姻关系证明（婚姻登记处）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旗卫生健康委员会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残疾人辅助器具适配服务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残疾人联合会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残疾人护理补贴、生活补贴发放</a:t>
                      </a:r>
                      <a:endParaRPr lang="zh-CN" sz="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残疾人联合会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办理《残疾人证》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残疾人联合会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残疾人救助代办服务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残疾人联合会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残疾人监护人证明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残疾人联合会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居民新装及增容用电申请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旗供电局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亲属关系证明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旗公安局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苏木乡镇场（街道）派出所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死亡证明（派出所）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旗公安局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苏木乡镇场（街道）派出所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民事纠纷调解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旗公安局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苏木乡镇场（街道）派出所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常住户证明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旗公安局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苏木乡镇场（街道）派出所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1905000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8400"/>
                <a:gridCol w="2586990"/>
              </a:tblGrid>
              <a:tr h="635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143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户籍证明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旗公安局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苏木乡镇场（街道）派出所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144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助学贷款申请及证明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旗教育体育局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145</a:t>
                      </a:r>
                      <a:endParaRPr lang="en-US" altLang="en-US" sz="10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退役军人服务事项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旗退役军人事务局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11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苏木乡镇场（街道）退役军人服务站</a:t>
                      </a:r>
                      <a:endParaRPr lang="en-US" altLang="en-US" sz="11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3900"/>
        </p:xfrm>
        <a:graphic>
          <a:graphicData uri="http://schemas.openxmlformats.org/drawingml/2006/table">
            <a:tbl>
              <a:tblPr/>
              <a:tblGrid>
                <a:gridCol w="765175"/>
                <a:gridCol w="2439670"/>
                <a:gridCol w="2437765"/>
                <a:gridCol w="2586990"/>
              </a:tblGrid>
              <a:tr h="30226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en-US" sz="800" b="1">
                        <a:solidFill>
                          <a:srgbClr val="000000"/>
                        </a:solidFill>
                        <a:latin typeface="黑体" panose="02010609060101010101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endParaRPr lang="en-US" altLang="en-US" sz="800" b="1">
                        <a:solidFill>
                          <a:srgbClr val="000000"/>
                        </a:solidFill>
                        <a:latin typeface="黑体" panose="02010609060101010101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charset="-122"/>
                        </a:rPr>
                        <a:t>序号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黑体" panose="0201060906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charset="-122"/>
                        </a:rPr>
                        <a:t>事项名称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黑体" panose="0201060906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charset="-122"/>
                        </a:rPr>
                        <a:t>下沉单位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黑体" panose="0201060906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charset="-122"/>
                        </a:rPr>
                        <a:t>办理地点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黑体" panose="02010609060101010101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乡村建设规划许可证核发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农村居民宅基地审批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大型户外广告设置审批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在街道两侧和公共场地临时堆放物料、搭建非永久性建筑</a:t>
                      </a:r>
                      <a:endParaRPr lang="zh-CN" sz="5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物、构筑物或其他设施的审批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环境卫生设施拆迁方案审批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临时占用城市绿化用地的审批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砍伐城市树木的审批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依附于城市道路建设各种管线、杆线等设施审批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城市生活垃圾经营性清扫、收集、运输服务许可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城市建筑垃圾处置核准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城乡低保金的给付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特困人员救助供养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城乡临时救助</a:t>
                      </a: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5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高龄津贴资金的给付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乡镇赋权事项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我要开服装店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我要开洗车行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我要开文体用品店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我要开手机专卖店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我要开室内装饰店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我要开皮鞋修护店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我要开乐器专卖店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我要开电动车专卖店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我要开干洗店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我要开日用品化妆店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我要开画廊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我要开琴行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我要开花店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我要开打字复印社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我要开电脑维修店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我要开家具店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我要开玩具店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我要开照相馆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我要开汽车维修部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我要开建材五金销售店（不含危险化学品）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我要开废品回收店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我要开房产中介机构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我要申请最低生活保障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我要申请临时救助资金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  <a:sym typeface="+mn-ea"/>
            </a:endParaRPr>
          </a:p>
        </p:txBody>
      </p:sp>
      <p:graphicFrame>
        <p:nvGraphicFramePr>
          <p:cNvPr id="18" name="内容占位符 17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营业执照（个体）设立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营业执照（个体）变更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营业执照（个体）注销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拖拉机和联合收割机安全技术检验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农作物种子受委托代销备案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机动车维修经营备案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道路普通货物运输经营许可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实施中等及中等以下学历教育、学前教育、自学考试助学及其他文化教育的学校设立、变更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旗行政审批和政务服务局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社会保险费欠费补缴申报（城乡居民）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社会保险费延缴申请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社会保险费断费补缴申报（城乡居民）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个人（城乡居民）基本信息变更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个人（城乡居民）账户一次性待遇申领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缴费人员（城乡居民）增减申报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个人（城乡居民）权益记录查询打印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档案的接收和转递（城乡居民）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领取养老金人员待遇资格认证（城乡居民）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依据档案记载出具相关证明（城乡居民）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待遇发放账号变更（城乡居民）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《就业创业证》申领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高校毕业生灵活就业社会保险补贴申领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就业困难人员认定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就业困难人员灵活就业社会保险补贴申领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社会保险费缴纳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养老保险供养亲属领取待遇资格认证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城乡居民养老保险参保登记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参保信息查询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临时救助对象认定、救助金给付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养老保险死亡人员注销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劳动人才需求信息咨询发布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“40 50”就业困难人员申请认定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务工需求登记服务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旗社会保险事业服务中心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社会保障卡申领（城乡居民）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社会保障卡应用状态查询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社会保障卡信息变更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社会保障卡密码修改与重置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社会保障卡挂失与解挂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社会保障卡启用（含社会保障卡银行账户激活）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社会保障卡补领、换领、换发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社会保障卡注销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旗人力资源和社会保障局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1、各级金融网点；2、蒙速办APP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转移接续手续办理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异地转诊人员备案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参保人员参保信息查询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常驻异地工作人员备案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异地长期居住人员备案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异地安置退休人员备案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出具《参保凭证》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基本医疗保险参保人员享受门诊慢病特病病种待遇认定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职工参保登记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城乡居民参保信息变更登记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城乡居民参保登记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代缴基本医疗保险费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sz="3200" b="1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  <a:sym typeface="+mn-ea"/>
              </a:rPr>
              <a:t>奈曼旗政务服务“就近办”第一批事项清单</a:t>
            </a:r>
            <a:endParaRPr lang="zh-CN" altLang="en-US"/>
          </a:p>
        </p:txBody>
      </p:sp>
      <p:graphicFrame>
        <p:nvGraphicFramePr>
          <p:cNvPr id="5" name="内容占位符 4"/>
          <p:cNvGraphicFramePr/>
          <p:nvPr>
            <p:ph idx="1"/>
            <p:custDataLst>
              <p:tags r:id="rId1"/>
            </p:custDataLst>
          </p:nvPr>
        </p:nvGraphicFramePr>
        <p:xfrm>
          <a:off x="457200" y="1600200"/>
          <a:ext cx="8229600" cy="4531995"/>
        </p:xfrm>
        <a:graphic>
          <a:graphicData uri="http://schemas.openxmlformats.org/drawingml/2006/table">
            <a:tbl>
              <a:tblPr/>
              <a:tblGrid>
                <a:gridCol w="765175"/>
                <a:gridCol w="2439035"/>
                <a:gridCol w="2437765"/>
                <a:gridCol w="2587625"/>
              </a:tblGrid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城乡居民医疗保险参保缴费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医疗费用申请核销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大病医疗救助申请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旗医疗保障局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94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老年证的办理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95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老年人福利补贴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96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最低生活保障对象保障金给付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97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老年人高龄津贴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98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自然灾害救助资金给付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99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养老保险丧葬费补贴申请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高龄津贴申请代办服务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101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60岁以上农村籍退役军人生活补贴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102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低保、五保待遇申请代办服务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1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5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103</a:t>
                      </a:r>
                      <a:endParaRPr lang="en-US" altLang="en-US" sz="5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特困人员入户调查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旗民政局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苏木乡镇场（街道）便民服务中心</a:t>
                      </a:r>
                      <a:endParaRPr lang="en-US" altLang="en-US" sz="60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fbef2be5-3b39-46b4-94d7-d1c21c2fe9ae}"/>
  <p:tag name="KSO_WM_BEAUTIFY_FLAG" val=""/>
</p:tagLst>
</file>

<file path=ppt/tags/tag10.xml><?xml version="1.0" encoding="utf-8"?>
<p:tagLst xmlns:p="http://schemas.openxmlformats.org/presentationml/2006/main">
  <p:tag name="KSO_WM_UNIT_TABLE_BEAUTIFY" val="smartTable{9da40d1b-6de8-47f2-930b-2f51615471ed}"/>
  <p:tag name="KSO_WM_BEAUTIFY_FLAG" val=""/>
</p:tagLst>
</file>

<file path=ppt/tags/tag11.xml><?xml version="1.0" encoding="utf-8"?>
<p:tagLst xmlns:p="http://schemas.openxmlformats.org/presentationml/2006/main">
  <p:tag name="KSO_WM_UNIT_TABLE_BEAUTIFY" val="smartTable{c476e3d6-d0d1-4288-8401-eed910631e4c}"/>
  <p:tag name="KSO_WM_BEAUTIFY_FLAG" val=""/>
</p:tagLst>
</file>

<file path=ppt/tags/tag12.xml><?xml version="1.0" encoding="utf-8"?>
<p:tagLst xmlns:p="http://schemas.openxmlformats.org/presentationml/2006/main">
  <p:tag name="KSO_WM_UNIT_TABLE_BEAUTIFY" val="smartTable{e5ed0ff0-6342-4485-8e52-883061e611ae}"/>
  <p:tag name="KSO_WM_BEAUTIFY_FLAG" val=""/>
</p:tagLst>
</file>

<file path=ppt/tags/tag2.xml><?xml version="1.0" encoding="utf-8"?>
<p:tagLst xmlns:p="http://schemas.openxmlformats.org/presentationml/2006/main">
  <p:tag name="KSO_WM_UNIT_TABLE_BEAUTIFY" val="smartTable{cc0a9870-8c5c-4774-ae10-a0f103d2daff}"/>
  <p:tag name="KSO_WM_BEAUTIFY_FLAG" val=""/>
</p:tagLst>
</file>

<file path=ppt/tags/tag3.xml><?xml version="1.0" encoding="utf-8"?>
<p:tagLst xmlns:p="http://schemas.openxmlformats.org/presentationml/2006/main">
  <p:tag name="KSO_WM_UNIT_TABLE_BEAUTIFY" val="smartTable{f6f6e5dd-ee87-450a-967a-91cbf16193df}"/>
  <p:tag name="KSO_WM_BEAUTIFY_FLAG" val=""/>
</p:tagLst>
</file>

<file path=ppt/tags/tag4.xml><?xml version="1.0" encoding="utf-8"?>
<p:tagLst xmlns:p="http://schemas.openxmlformats.org/presentationml/2006/main">
  <p:tag name="KSO_WM_UNIT_TABLE_BEAUTIFY" val="smartTable{a0ac433a-7dd2-4584-8dc8-9cf886f0fc77}"/>
  <p:tag name="KSO_WM_BEAUTIFY_FLAG" val=""/>
</p:tagLst>
</file>

<file path=ppt/tags/tag5.xml><?xml version="1.0" encoding="utf-8"?>
<p:tagLst xmlns:p="http://schemas.openxmlformats.org/presentationml/2006/main">
  <p:tag name="KSO_WM_UNIT_TABLE_BEAUTIFY" val="smartTable{89293686-a004-4fb1-919f-01f3dc3a7a73}"/>
  <p:tag name="KSO_WM_BEAUTIFY_FLAG" val=""/>
</p:tagLst>
</file>

<file path=ppt/tags/tag6.xml><?xml version="1.0" encoding="utf-8"?>
<p:tagLst xmlns:p="http://schemas.openxmlformats.org/presentationml/2006/main">
  <p:tag name="KSO_WM_UNIT_TABLE_BEAUTIFY" val="smartTable{0582e24f-0d07-4937-8137-3583cd52c5ac}"/>
  <p:tag name="KSO_WM_BEAUTIFY_FLAG" val=""/>
</p:tagLst>
</file>

<file path=ppt/tags/tag7.xml><?xml version="1.0" encoding="utf-8"?>
<p:tagLst xmlns:p="http://schemas.openxmlformats.org/presentationml/2006/main">
  <p:tag name="KSO_WM_UNIT_TABLE_BEAUTIFY" val="smartTable{7b87caec-0c2a-4236-a72b-1d785ae7db77}"/>
  <p:tag name="KSO_WM_BEAUTIFY_FLAG" val=""/>
</p:tagLst>
</file>

<file path=ppt/tags/tag8.xml><?xml version="1.0" encoding="utf-8"?>
<p:tagLst xmlns:p="http://schemas.openxmlformats.org/presentationml/2006/main">
  <p:tag name="KSO_WM_UNIT_TABLE_BEAUTIFY" val="smartTable{521d852d-40bc-481a-915b-37bfd1266128}"/>
  <p:tag name="KSO_WM_BEAUTIFY_FLAG" val=""/>
</p:tagLst>
</file>

<file path=ppt/tags/tag9.xml><?xml version="1.0" encoding="utf-8"?>
<p:tagLst xmlns:p="http://schemas.openxmlformats.org/presentationml/2006/main">
  <p:tag name="KSO_WM_UNIT_TABLE_BEAUTIFY" val="smartTable{b3547a4f-8908-4422-af2d-66ab70d73797}"/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5536</Words>
  <Application>WPS 演示</Application>
  <PresentationFormat/>
  <Paragraphs>1196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默认设计模板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  <vt:lpstr>奈曼旗政务服务“就近办”第一批事项清单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奈曼旗政务服务“就近办”第一批事项清单</dc:title>
  <dc:creator>dell</dc:creator>
  <cp:lastModifiedBy>admin</cp:lastModifiedBy>
  <cp:revision>2</cp:revision>
  <dcterms:created xsi:type="dcterms:W3CDTF">2023-03-16T14:21:00Z</dcterms:created>
  <dcterms:modified xsi:type="dcterms:W3CDTF">2023-05-24T01:29:26Z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2052-10.8.2.6837</vt:lpwstr>
  </property>
  <property fmtid="{D5CDD505-2E9C-101B-9397-08002B2CF9AE}" pid="3" name="ICV">
    <vt:lpwstr>A7BAA93F19DF4C01B42AC689871E88D6</vt:lpwstr>
  </property>
</Properties>
</file>