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sldIdLst>
    <p:sldId id="440" r:id="rId5"/>
    <p:sldId id="410" r:id="rId7"/>
    <p:sldId id="411" r:id="rId8"/>
    <p:sldId id="412" r:id="rId9"/>
    <p:sldId id="413" r:id="rId10"/>
    <p:sldId id="414" r:id="rId11"/>
    <p:sldId id="415" r:id="rId12"/>
    <p:sldId id="416" r:id="rId13"/>
    <p:sldId id="419" r:id="rId14"/>
    <p:sldId id="420" r:id="rId15"/>
    <p:sldId id="421" r:id="rId16"/>
    <p:sldId id="422" r:id="rId17"/>
    <p:sldId id="423" r:id="rId18"/>
    <p:sldId id="424" r:id="rId19"/>
    <p:sldId id="426" r:id="rId20"/>
    <p:sldId id="425" r:id="rId21"/>
    <p:sldId id="473" r:id="rId22"/>
    <p:sldId id="427" r:id="rId23"/>
    <p:sldId id="428" r:id="rId24"/>
    <p:sldId id="429" r:id="rId25"/>
    <p:sldId id="430" r:id="rId26"/>
    <p:sldId id="432" r:id="rId27"/>
    <p:sldId id="433" r:id="rId28"/>
    <p:sldId id="434" r:id="rId29"/>
    <p:sldId id="43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64.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63.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7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71.xml"/><Relationship Id="rId2" Type="http://schemas.openxmlformats.org/officeDocument/2006/relationships/tags" Target="../tags/tag70.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6.png"/><Relationship Id="rId5" Type="http://schemas.openxmlformats.org/officeDocument/2006/relationships/tags" Target="../tags/tag79.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5.png"/><Relationship Id="rId2" Type="http://schemas.openxmlformats.org/officeDocument/2006/relationships/tags" Target="../tags/tag78.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87.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86.xml"/><Relationship Id="rId2" Type="http://schemas.openxmlformats.org/officeDocument/2006/relationships/tags" Target="../tags/tag85.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9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95.xml"/><Relationship Id="rId2" Type="http://schemas.openxmlformats.org/officeDocument/2006/relationships/tags" Target="../tags/tag94.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file:///C:\Users\1V994W2\PycharmProjects\PPT_Background_Generation/pic_temp/0_pic_quater_right_down.png" TargetMode="External"/><Relationship Id="rId7" Type="http://schemas.openxmlformats.org/officeDocument/2006/relationships/image" Target="../media/image3.png"/><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file:///C:\Users\1V994W2\Documents\Tencent%20Files\574576071\FileRecv\&#25340;&#35013;&#32032;&#26448;\&#31616;&#32422;&#21333;&#22270;-30\\22\subject_holdleft_124,203,214_0_staid_full_0.png" TargetMode="External"/><Relationship Id="rId3" Type="http://schemas.openxmlformats.org/officeDocument/2006/relationships/image" Target="../media/image7.png"/><Relationship Id="rId2" Type="http://schemas.openxmlformats.org/officeDocument/2006/relationships/tags" Target="../tags/tag105.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17.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tags" Target="../tags/tag115.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2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tags" Target="../tags/tag124.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3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tags" Target="../tags/tag132.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140.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139.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4.png"/><Relationship Id="rId6" Type="http://schemas.openxmlformats.org/officeDocument/2006/relationships/tags" Target="../tags/tag15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tags" Target="../tags/tag148.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4.png"/><Relationship Id="rId7" Type="http://schemas.openxmlformats.org/officeDocument/2006/relationships/tags" Target="../tags/tag158.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3.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tags" Target="../tags/tag164.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4.png"/><Relationship Id="rId7" Type="http://schemas.openxmlformats.org/officeDocument/2006/relationships/tags" Target="../tags/tag175.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3.png"/><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5" Type="http://schemas.openxmlformats.org/officeDocument/2006/relationships/tags" Target="../tags/tag181.xml"/><Relationship Id="rId14" Type="http://schemas.openxmlformats.org/officeDocument/2006/relationships/tags" Target="../tags/tag180.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4.png"/><Relationship Id="rId7" Type="http://schemas.openxmlformats.org/officeDocument/2006/relationships/tags" Target="../tags/tag185.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3.png"/><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4.png"/><Relationship Id="rId7" Type="http://schemas.openxmlformats.org/officeDocument/2006/relationships/tags" Target="../tags/tag195.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3.png"/><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4.png"/><Relationship Id="rId7" Type="http://schemas.openxmlformats.org/officeDocument/2006/relationships/tags" Target="../tags/tag207.xml"/><Relationship Id="rId6" Type="http://schemas.openxmlformats.org/officeDocument/2006/relationships/image" Target="file:///C:\Users\1V994W2\PycharmProjects\PPT_Background_Generation/pic_temp/0_pic_quater_right_down.png" TargetMode="External"/><Relationship Id="rId5" Type="http://schemas.openxmlformats.org/officeDocument/2006/relationships/image" Target="../media/image8.png"/><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4" Type="http://schemas.openxmlformats.org/officeDocument/2006/relationships/tags" Target="../tags/tag212.xml"/><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image" Target="../media/image9.png"/><Relationship Id="rId3" Type="http://schemas.openxmlformats.org/officeDocument/2006/relationships/tags" Target="../tags/tag236.xml"/><Relationship Id="rId2" Type="http://schemas.openxmlformats.org/officeDocument/2006/relationships/tags" Target="../tags/tag235.xml"/><Relationship Id="rId10" Type="http://schemas.openxmlformats.org/officeDocument/2006/relationships/tags" Target="../tags/tag24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9.png"/><Relationship Id="rId3" Type="http://schemas.openxmlformats.org/officeDocument/2006/relationships/tags" Target="../tags/tag254.xml"/><Relationship Id="rId2" Type="http://schemas.openxmlformats.org/officeDocument/2006/relationships/tags" Target="../tags/tag253.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image" Target="../media/image9.png"/><Relationship Id="rId3" Type="http://schemas.openxmlformats.org/officeDocument/2006/relationships/tags" Target="../tags/tag263.xml"/><Relationship Id="rId2" Type="http://schemas.openxmlformats.org/officeDocument/2006/relationships/tags" Target="../tags/tag262.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0" Type="http://schemas.openxmlformats.org/officeDocument/2006/relationships/tags" Target="../tags/tag28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media/image9.png"/><Relationship Id="rId3" Type="http://schemas.openxmlformats.org/officeDocument/2006/relationships/tags" Target="../tags/tag286.xml"/><Relationship Id="rId2" Type="http://schemas.openxmlformats.org/officeDocument/2006/relationships/tags" Target="../tags/tag285.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8" Type="http://schemas.openxmlformats.org/officeDocument/2006/relationships/tags" Target="../tags/tag310.xml"/><Relationship Id="rId17" Type="http://schemas.openxmlformats.org/officeDocument/2006/relationships/tags" Target="../tags/tag309.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34.xml"/><Relationship Id="rId8" Type="http://schemas.openxmlformats.org/officeDocument/2006/relationships/tags" Target="../tags/tag333.xml"/><Relationship Id="rId7" Type="http://schemas.openxmlformats.org/officeDocument/2006/relationships/tags" Target="../tags/tag332.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5" Type="http://schemas.openxmlformats.org/officeDocument/2006/relationships/tags" Target="../tags/tag340.xml"/><Relationship Id="rId14" Type="http://schemas.openxmlformats.org/officeDocument/2006/relationships/tags" Target="../tags/tag339.xml"/><Relationship Id="rId13" Type="http://schemas.openxmlformats.org/officeDocument/2006/relationships/tags" Target="../tags/tag338.xml"/><Relationship Id="rId12" Type="http://schemas.openxmlformats.org/officeDocument/2006/relationships/tags" Target="../tags/tag337.xml"/><Relationship Id="rId11" Type="http://schemas.openxmlformats.org/officeDocument/2006/relationships/tags" Target="../tags/tag336.xml"/><Relationship Id="rId10" Type="http://schemas.openxmlformats.org/officeDocument/2006/relationships/tags" Target="../tags/tag33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image" Target="../media/image9.png"/><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8" Type="http://schemas.openxmlformats.org/officeDocument/2006/relationships/tags" Target="../tags/tag364.xml"/><Relationship Id="rId17" Type="http://schemas.openxmlformats.org/officeDocument/2006/relationships/tags" Target="../tags/tag363.xml"/><Relationship Id="rId16" Type="http://schemas.openxmlformats.org/officeDocument/2006/relationships/tags" Target="../tags/tag362.xml"/><Relationship Id="rId15" Type="http://schemas.openxmlformats.org/officeDocument/2006/relationships/tags" Target="../tags/tag361.xml"/><Relationship Id="rId14" Type="http://schemas.openxmlformats.org/officeDocument/2006/relationships/tags" Target="../tags/tag360.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9" Type="http://schemas.openxmlformats.org/officeDocument/2006/relationships/tags" Target="../tags/tag382.xml"/><Relationship Id="rId18" Type="http://schemas.openxmlformats.org/officeDocument/2006/relationships/tags" Target="../tags/tag381.xml"/><Relationship Id="rId17" Type="http://schemas.openxmlformats.org/officeDocument/2006/relationships/tags" Target="../tags/tag380.xml"/><Relationship Id="rId16" Type="http://schemas.openxmlformats.org/officeDocument/2006/relationships/tags" Target="../tags/tag379.xml"/><Relationship Id="rId15" Type="http://schemas.openxmlformats.org/officeDocument/2006/relationships/tags" Target="../tags/tag378.xml"/><Relationship Id="rId14" Type="http://schemas.openxmlformats.org/officeDocument/2006/relationships/tags" Target="../tags/tag377.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90.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9" Type="http://schemas.openxmlformats.org/officeDocument/2006/relationships/tags" Target="../tags/tag400.xml"/><Relationship Id="rId18" Type="http://schemas.openxmlformats.org/officeDocument/2006/relationships/tags" Target="../tags/tag399.xml"/><Relationship Id="rId17" Type="http://schemas.openxmlformats.org/officeDocument/2006/relationships/tags" Target="../tags/tag398.xml"/><Relationship Id="rId16" Type="http://schemas.openxmlformats.org/officeDocument/2006/relationships/tags" Target="../tags/tag397.xml"/><Relationship Id="rId15" Type="http://schemas.openxmlformats.org/officeDocument/2006/relationships/tags" Target="../tags/tag396.xml"/><Relationship Id="rId14" Type="http://schemas.openxmlformats.org/officeDocument/2006/relationships/tags" Target="../tags/tag395.xml"/><Relationship Id="rId13" Type="http://schemas.openxmlformats.org/officeDocument/2006/relationships/tags" Target="../tags/tag394.xml"/><Relationship Id="rId12" Type="http://schemas.openxmlformats.org/officeDocument/2006/relationships/tags" Target="../tags/tag393.xml"/><Relationship Id="rId11" Type="http://schemas.openxmlformats.org/officeDocument/2006/relationships/tags" Target="../tags/tag392.xml"/><Relationship Id="rId10" Type="http://schemas.openxmlformats.org/officeDocument/2006/relationships/tags" Target="../tags/tag39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9" Type="http://schemas.openxmlformats.org/officeDocument/2006/relationships/tags" Target="../tags/tag418.xml"/><Relationship Id="rId18" Type="http://schemas.openxmlformats.org/officeDocument/2006/relationships/tags" Target="../tags/tag417.xml"/><Relationship Id="rId17" Type="http://schemas.openxmlformats.org/officeDocument/2006/relationships/tags" Target="../tags/tag416.xml"/><Relationship Id="rId16" Type="http://schemas.openxmlformats.org/officeDocument/2006/relationships/tags" Target="../tags/tag415.xml"/><Relationship Id="rId15" Type="http://schemas.openxmlformats.org/officeDocument/2006/relationships/tags" Target="../tags/tag414.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image" Target="../media/image9.png"/><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4" Type="http://schemas.openxmlformats.org/officeDocument/2006/relationships/tags" Target="../tags/tag430.xml"/><Relationship Id="rId13" Type="http://schemas.openxmlformats.org/officeDocument/2006/relationships/tags" Target="../tags/tag429.xml"/><Relationship Id="rId12" Type="http://schemas.openxmlformats.org/officeDocument/2006/relationships/tags" Target="../tags/tag428.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8" Type="http://schemas.openxmlformats.org/officeDocument/2006/relationships/tags" Target="../tags/tag447.xml"/><Relationship Id="rId17" Type="http://schemas.openxmlformats.org/officeDocument/2006/relationships/tags" Target="../tags/tag446.xml"/><Relationship Id="rId16" Type="http://schemas.openxmlformats.org/officeDocument/2006/relationships/tags" Target="../tags/tag445.xml"/><Relationship Id="rId15" Type="http://schemas.openxmlformats.org/officeDocument/2006/relationships/tags" Target="../tags/tag444.xml"/><Relationship Id="rId14" Type="http://schemas.openxmlformats.org/officeDocument/2006/relationships/tags" Target="../tags/tag443.xml"/><Relationship Id="rId13" Type="http://schemas.openxmlformats.org/officeDocument/2006/relationships/tags" Target="../tags/tag442.xml"/><Relationship Id="rId12" Type="http://schemas.openxmlformats.org/officeDocument/2006/relationships/tags" Target="../tags/tag441.xml"/><Relationship Id="rId11" Type="http://schemas.openxmlformats.org/officeDocument/2006/relationships/tags" Target="../tags/tag440.xml"/><Relationship Id="rId10" Type="http://schemas.openxmlformats.org/officeDocument/2006/relationships/tags" Target="../tags/tag43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1397000"/>
            <a:ext cx="2049040" cy="4064000"/>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0142960" y="1397000"/>
            <a:ext cx="2049040" cy="4064000"/>
          </a:xfrm>
          <a:prstGeom prst="rect">
            <a:avLst/>
          </a:prstGeom>
        </p:spPr>
      </p:pic>
      <p:sp>
        <p:nvSpPr>
          <p:cNvPr id="2" name="标题 1"/>
          <p:cNvSpPr>
            <a:spLocks noGrp="1"/>
          </p:cNvSpPr>
          <p:nvPr>
            <p:ph type="ctrTitle" hasCustomPrompt="1"/>
            <p:custDataLst>
              <p:tags r:id="rId8"/>
            </p:custDataLst>
          </p:nvPr>
        </p:nvSpPr>
        <p:spPr>
          <a:xfrm>
            <a:off x="2556658" y="2496453"/>
            <a:ext cx="7078685" cy="1194191"/>
          </a:xfrm>
        </p:spPr>
        <p:txBody>
          <a:bodyPr lIns="101600" tIns="38100" rIns="25400" bIns="38100" anchor="b" anchorCtr="0">
            <a:normAutofit/>
          </a:bodyPr>
          <a:lstStyle>
            <a:lvl1pPr algn="ctr">
              <a:defRPr sz="6000" u="none" strike="noStrike" kern="1200" cap="none" spc="600" normalizeH="0">
                <a:solidFill>
                  <a:schemeClr val="tx1">
                    <a:lumMod val="85000"/>
                    <a:lumOff val="15000"/>
                  </a:schemeClr>
                </a:solidFill>
                <a:uFillTx/>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9"/>
            </p:custDataLst>
          </p:nvPr>
        </p:nvSpPr>
        <p:spPr>
          <a:xfrm>
            <a:off x="2556658" y="3769356"/>
            <a:ext cx="7078685" cy="950984"/>
          </a:xfrm>
        </p:spPr>
        <p:txBody>
          <a:bodyPr lIns="101600" tIns="38100" rIns="76200" bIns="381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normAutofit/>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normAutofit/>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normAutofit/>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4064000" y="4842898"/>
            <a:ext cx="4064000" cy="2015102"/>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4064000" y="0"/>
            <a:ext cx="4064000" cy="2015102"/>
          </a:xfrm>
          <a:prstGeom prst="rect">
            <a:avLst/>
          </a:prstGeom>
        </p:spPr>
      </p:pic>
      <p:sp>
        <p:nvSpPr>
          <p:cNvPr id="4" name="日期占位符 3"/>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title" hasCustomPrompt="1"/>
            <p:custDataLst>
              <p:tags r:id="rId11"/>
            </p:custDataLst>
          </p:nvPr>
        </p:nvSpPr>
        <p:spPr>
          <a:xfrm>
            <a:off x="4034971" y="2304143"/>
            <a:ext cx="6052457" cy="1082040"/>
          </a:xfrm>
        </p:spPr>
        <p:txBody>
          <a:bodyPr anchor="b" anchorCtr="0">
            <a:normAutofit/>
          </a:bodyPr>
          <a:lstStyle>
            <a:lvl1pPr>
              <a:defRPr sz="4800" u="none" strike="noStrike" kern="1200" cap="none" spc="200" normalizeH="0">
                <a:solidFill>
                  <a:schemeClr val="tx1"/>
                </a:solidFill>
                <a:uFillTx/>
                <a:ea typeface="汉仪旗黑-85S" panose="00020600040101010101" pitchFamily="18" charset="-122"/>
              </a:defRPr>
            </a:lvl1pPr>
          </a:lstStyle>
          <a:p>
            <a:r>
              <a:rPr lang="zh-CN" altLang="en-US" dirty="0"/>
              <a:t>单击此处编辑标题</a:t>
            </a:r>
            <a:endParaRPr lang="zh-CN" altLang="en-US" dirty="0"/>
          </a:p>
        </p:txBody>
      </p:sp>
      <p:sp>
        <p:nvSpPr>
          <p:cNvPr id="14" name="文本占位符 13"/>
          <p:cNvSpPr>
            <a:spLocks noGrp="1"/>
          </p:cNvSpPr>
          <p:nvPr>
            <p:ph type="body" sz="quarter" idx="13" hasCustomPrompt="1"/>
            <p:custDataLst>
              <p:tags r:id="rId12"/>
            </p:custDataLst>
          </p:nvPr>
        </p:nvSpPr>
        <p:spPr>
          <a:xfrm>
            <a:off x="4035425" y="3483204"/>
            <a:ext cx="6051700" cy="1081087"/>
          </a:xfrm>
        </p:spPr>
        <p:txBody>
          <a:bodyPr>
            <a:normAutofit/>
          </a:bodyPr>
          <a:lstStyle>
            <a:lvl1pPr marL="0" indent="0">
              <a:buNone/>
              <a:defRPr sz="2400"/>
            </a:lvl1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481198"/>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4"/>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2000" cy="481198"/>
            <a:chOff x="0" y="0"/>
            <a:chExt cx="12192000" cy="481198"/>
          </a:xfrm>
        </p:grpSpPr>
        <p:pic>
          <p:nvPicPr>
            <p:cNvPr id="11" name="图片 10"/>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6"/>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7498080" y="1252690"/>
            <a:ext cx="4389120" cy="4352620"/>
          </a:xfrm>
          <a:prstGeom prst="rect">
            <a:avLst/>
          </a:prstGeom>
        </p:spPr>
      </p:pic>
      <p:sp>
        <p:nvSpPr>
          <p:cNvPr id="7" name="任意多边形 6"/>
          <p:cNvSpPr/>
          <p:nvPr userDrawn="1">
            <p:custDataLst>
              <p:tags r:id="rId5"/>
            </p:custDataLst>
          </p:nvPr>
        </p:nvSpPr>
        <p:spPr>
          <a:xfrm flipH="1">
            <a:off x="0" y="0"/>
            <a:ext cx="7313295"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p:nvPr userDrawn="1">
            <p:custDataLst>
              <p:tags r:id="rId6"/>
            </p:custDataLst>
          </p:nvPr>
        </p:nvPicPr>
        <p:blipFill>
          <a:blip r:embed="rId7" r:link="rId8" cstate="screen"/>
          <a:stretch>
            <a:fillRect/>
          </a:stretch>
        </p:blipFill>
        <p:spPr>
          <a:xfrm>
            <a:off x="0" y="6376802"/>
            <a:ext cx="720090" cy="481198"/>
          </a:xfrm>
          <a:prstGeom prst="rect">
            <a:avLst/>
          </a:prstGeom>
        </p:spPr>
      </p:pic>
      <p:sp>
        <p:nvSpPr>
          <p:cNvPr id="2" name="标题 1"/>
          <p:cNvSpPr>
            <a:spLocks noGrp="1"/>
          </p:cNvSpPr>
          <p:nvPr>
            <p:ph type="title"/>
            <p:custDataLst>
              <p:tags r:id="rId9"/>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481198"/>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2000"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竖排标题 1"/>
          <p:cNvSpPr>
            <a:spLocks noGrp="1"/>
          </p:cNvSpPr>
          <p:nvPr>
            <p:ph type="title" orient="vert"/>
            <p:custDataLst>
              <p:tags r:id="rId9"/>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12192000"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1397000"/>
            <a:ext cx="2049040" cy="406400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0142960" y="1397000"/>
            <a:ext cx="2049040" cy="406400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9" name="直接连接符 8"/>
          <p:cNvCxnSpPr/>
          <p:nvPr userDrawn="1">
            <p:custDataLst>
              <p:tags r:id="rId11"/>
            </p:custDataLst>
          </p:nvPr>
        </p:nvCxnSpPr>
        <p:spPr>
          <a:xfrm>
            <a:off x="9324340" y="2741930"/>
            <a:ext cx="0" cy="152400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custDataLst>
              <p:tags r:id="rId12"/>
            </p:custDataLst>
          </p:nvPr>
        </p:nvCxnSpPr>
        <p:spPr>
          <a:xfrm>
            <a:off x="2866390" y="2741930"/>
            <a:ext cx="0" cy="152400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标题 11"/>
          <p:cNvSpPr>
            <a:spLocks noGrp="1"/>
          </p:cNvSpPr>
          <p:nvPr>
            <p:ph type="title" hasCustomPrompt="1"/>
            <p:custDataLst>
              <p:tags r:id="rId13"/>
            </p:custDataLst>
          </p:nvPr>
        </p:nvSpPr>
        <p:spPr>
          <a:xfrm>
            <a:off x="2930649" y="2583541"/>
            <a:ext cx="6350149" cy="1146627"/>
          </a:xfrm>
        </p:spPr>
        <p:txBody>
          <a:bodyPr anchor="b" anchorCtr="0">
            <a:normAutofit/>
          </a:bodyPr>
          <a:lstStyle>
            <a:lvl1pPr algn="ctr">
              <a:defRPr sz="6600" baseline="0">
                <a:ea typeface="汉仪旗黑-85S" panose="00020600040101010101" pitchFamily="18" charset="-122"/>
              </a:defRPr>
            </a:lvl1pPr>
          </a:lstStyle>
          <a:p>
            <a:r>
              <a:rPr lang="zh-CN" altLang="en-US" dirty="0"/>
              <a:t>编辑标题</a:t>
            </a:r>
            <a:endParaRPr lang="zh-CN" altLang="en-US" dirty="0"/>
          </a:p>
        </p:txBody>
      </p:sp>
      <p:sp>
        <p:nvSpPr>
          <p:cNvPr id="14" name="文本占位符 13"/>
          <p:cNvSpPr>
            <a:spLocks noGrp="1"/>
          </p:cNvSpPr>
          <p:nvPr>
            <p:ph type="body" sz="quarter" idx="13" hasCustomPrompt="1"/>
            <p:custDataLst>
              <p:tags r:id="rId14"/>
            </p:custDataLst>
          </p:nvPr>
        </p:nvSpPr>
        <p:spPr>
          <a:xfrm>
            <a:off x="2930525" y="3788230"/>
            <a:ext cx="6350000" cy="830772"/>
          </a:xfrm>
        </p:spPr>
        <p:txBody>
          <a:bodyPr>
            <a:normAutofit/>
          </a:bodyPr>
          <a:lstStyle>
            <a:lvl1pPr marL="0" indent="0" algn="ctr">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0"/>
            <a:ext cx="12192000" cy="481198"/>
            <a:chOff x="0" y="0"/>
            <a:chExt cx="12192000" cy="481198"/>
          </a:xfrm>
        </p:grpSpPr>
        <p:pic>
          <p:nvPicPr>
            <p:cNvPr id="7" name="图片 6"/>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p:txBody>
          <a:bodyPr/>
          <a:lstStyle>
            <a:lvl1pPr>
              <a:defRPr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nvGrpSpPr>
          <p:cNvPr id="6" name="组合 5"/>
          <p:cNvGrpSpPr/>
          <p:nvPr userDrawn="1">
            <p:custDataLst>
              <p:tags r:id="rId3"/>
            </p:custDataLst>
          </p:nvPr>
        </p:nvGrpSpPr>
        <p:grpSpPr>
          <a:xfrm>
            <a:off x="0" y="0"/>
            <a:ext cx="12192000" cy="481198"/>
            <a:chOff x="0" y="0"/>
            <a:chExt cx="12192000" cy="481198"/>
          </a:xfrm>
        </p:grpSpPr>
        <p:pic>
          <p:nvPicPr>
            <p:cNvPr id="9" name="图片 8"/>
            <p:cNvPicPr/>
            <p:nvPr userDrawn="1">
              <p:custDataLst>
                <p:tags r:id="rId4"/>
              </p:custDataLst>
            </p:nvPr>
          </p:nvPicPr>
          <p:blipFill>
            <a:blip r:embed="rId5" r:link="rId6" cstate="screen"/>
            <a:stretch>
              <a:fillRect/>
            </a:stretch>
          </p:blipFill>
          <p:spPr>
            <a:xfrm>
              <a:off x="0" y="0"/>
              <a:ext cx="720090" cy="481198"/>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481198"/>
            </a:xfrm>
            <a:prstGeom prst="rect">
              <a:avLst/>
            </a:prstGeom>
          </p:spPr>
        </p:pic>
      </p:grpSp>
      <p:sp>
        <p:nvSpPr>
          <p:cNvPr id="2" name="标题 1"/>
          <p:cNvSpPr>
            <a:spLocks noGrp="1"/>
          </p:cNvSpPr>
          <p:nvPr>
            <p:ph type="title" hasCustomPrompt="1"/>
            <p:custDataLst>
              <p:tags r:id="rId10"/>
            </p:custDataLst>
          </p:nvPr>
        </p:nvSpPr>
        <p:spPr>
          <a:xfrm>
            <a:off x="1281600" y="1249200"/>
            <a:ext cx="9626400" cy="723600"/>
          </a:xfrm>
        </p:spPr>
        <p:txBody>
          <a:bodyPr anchor="ctr">
            <a:normAutofit/>
          </a:bodyPr>
          <a:lstStyle>
            <a:lvl1pPr>
              <a:defRPr sz="3200"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1281113" y="2163600"/>
            <a:ext cx="9626600" cy="34452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8" name="图片 7"/>
          <p:cNvPicPr/>
          <p:nvPr userDrawn="1">
            <p:custDataLst>
              <p:tags r:id="rId3"/>
            </p:custDataLst>
          </p:nvPr>
        </p:nvPicPr>
        <p:blipFill>
          <a:blip r:embed="rId4" r:link="rId5" cstate="screen"/>
          <a:stretch>
            <a:fillRect/>
          </a:stretch>
        </p:blipFill>
        <p:spPr>
          <a:xfrm>
            <a:off x="11471910" y="0"/>
            <a:ext cx="720090" cy="481198"/>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normAutofit/>
          </a:bodyPr>
          <a:lstStyle>
            <a:lvl1pPr>
              <a:defRPr sz="3600" b="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nvGrpSpPr>
          <p:cNvPr id="6" name="组合 5"/>
          <p:cNvGrpSpPr/>
          <p:nvPr userDrawn="1">
            <p:custDataLst>
              <p:tags r:id="rId3"/>
            </p:custDataLst>
          </p:nvPr>
        </p:nvGrpSpPr>
        <p:grpSpPr>
          <a:xfrm>
            <a:off x="0" y="0"/>
            <a:ext cx="12192000" cy="481198"/>
            <a:chOff x="0" y="0"/>
            <a:chExt cx="12192000" cy="481198"/>
          </a:xfrm>
        </p:grpSpPr>
        <p:pic>
          <p:nvPicPr>
            <p:cNvPr id="10" name="图片 9"/>
            <p:cNvPicPr/>
            <p:nvPr userDrawn="1">
              <p:custDataLst>
                <p:tags r:id="rId4"/>
              </p:custDataLst>
            </p:nvPr>
          </p:nvPicPr>
          <p:blipFill>
            <a:blip r:embed="rId5" r:link="rId6" cstate="screen"/>
            <a:stretch>
              <a:fillRect/>
            </a:stretch>
          </p:blipFill>
          <p:spPr>
            <a:xfrm>
              <a:off x="0" y="0"/>
              <a:ext cx="720090" cy="481198"/>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10"/>
            </p:custDataLst>
          </p:nvPr>
        </p:nvSpPr>
        <p:spPr>
          <a:xfrm>
            <a:off x="612000" y="781200"/>
            <a:ext cx="10976400" cy="626400"/>
          </a:xfrm>
        </p:spPr>
        <p:txBody>
          <a:bodyPr anchor="ctr">
            <a:normAutofit/>
          </a:bodyPr>
          <a:lstStyle>
            <a:lvl1pPr algn="ctr">
              <a:defRPr sz="3600" b="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nvGrpSpPr>
          <p:cNvPr id="6" name="组合 5"/>
          <p:cNvGrpSpPr/>
          <p:nvPr userDrawn="1">
            <p:custDataLst>
              <p:tags r:id="rId3"/>
            </p:custDataLst>
          </p:nvPr>
        </p:nvGrpSpPr>
        <p:grpSpPr>
          <a:xfrm>
            <a:off x="0" y="0"/>
            <a:ext cx="12192000" cy="481198"/>
            <a:chOff x="0" y="0"/>
            <a:chExt cx="12192000" cy="481198"/>
          </a:xfrm>
        </p:grpSpPr>
        <p:pic>
          <p:nvPicPr>
            <p:cNvPr id="10" name="图片 9"/>
            <p:cNvPicPr/>
            <p:nvPr userDrawn="1">
              <p:custDataLst>
                <p:tags r:id="rId4"/>
              </p:custDataLst>
            </p:nvPr>
          </p:nvPicPr>
          <p:blipFill>
            <a:blip r:embed="rId5" r:link="rId6" cstate="screen"/>
            <a:stretch>
              <a:fillRect/>
            </a:stretch>
          </p:blipFill>
          <p:spPr>
            <a:xfrm>
              <a:off x="0" y="0"/>
              <a:ext cx="720090" cy="481198"/>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10"/>
            </p:custDataLst>
          </p:nvPr>
        </p:nvSpPr>
        <p:spPr>
          <a:xfrm>
            <a:off x="604800" y="669600"/>
            <a:ext cx="10976400" cy="565200"/>
          </a:xfrm>
        </p:spPr>
        <p:txBody>
          <a:bodyPr anchor="ctr" anchorCtr="0">
            <a:normAutofit/>
          </a:bodyPr>
          <a:lstStyle>
            <a:lvl1pPr algn="ctr">
              <a:defRPr sz="3200"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604837" y="1681200"/>
            <a:ext cx="10990800" cy="32112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594000" y="5180400"/>
            <a:ext cx="11001600" cy="10116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nvGrpSpPr>
          <p:cNvPr id="6" name="组合 5"/>
          <p:cNvGrpSpPr/>
          <p:nvPr userDrawn="1">
            <p:custDataLst>
              <p:tags r:id="rId3"/>
            </p:custDataLst>
          </p:nvPr>
        </p:nvGrpSpPr>
        <p:grpSpPr>
          <a:xfrm>
            <a:off x="0" y="6376802"/>
            <a:ext cx="12192000" cy="481198"/>
            <a:chOff x="0" y="6376802"/>
            <a:chExt cx="12192000" cy="481198"/>
          </a:xfrm>
        </p:grpSpPr>
        <p:pic>
          <p:nvPicPr>
            <p:cNvPr id="12" name="图片 11"/>
            <p:cNvPicPr/>
            <p:nvPr userDrawn="1">
              <p:custDataLst>
                <p:tags r:id="rId4"/>
              </p:custDataLst>
            </p:nvPr>
          </p:nvPicPr>
          <p:blipFill>
            <a:blip r:embed="rId5" r:link="rId6" cstate="screen"/>
            <a:stretch>
              <a:fillRect/>
            </a:stretch>
          </p:blipFill>
          <p:spPr>
            <a:xfrm>
              <a:off x="11471910" y="6376802"/>
              <a:ext cx="720090" cy="481198"/>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376802"/>
              <a:ext cx="720090" cy="481198"/>
            </a:xfrm>
            <a:prstGeom prst="rect">
              <a:avLst/>
            </a:prstGeom>
          </p:spPr>
        </p:pic>
      </p:grpSp>
      <p:sp>
        <p:nvSpPr>
          <p:cNvPr id="2" name="标题 1"/>
          <p:cNvSpPr>
            <a:spLocks noGrp="1"/>
          </p:cNvSpPr>
          <p:nvPr>
            <p:ph type="title"/>
            <p:custDataLst>
              <p:tags r:id="rId10"/>
            </p:custDataLst>
          </p:nvPr>
        </p:nvSpPr>
        <p:spPr>
          <a:xfrm>
            <a:off x="579600" y="237600"/>
            <a:ext cx="11037600" cy="441964"/>
          </a:xfrm>
        </p:spPr>
        <p:txBody>
          <a:bodyPr>
            <a:normAutofit/>
          </a:bodyPr>
          <a:lstStyle>
            <a:lvl1pPr>
              <a:defRPr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579600" y="1663200"/>
            <a:ext cx="5342400" cy="2894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6242400" y="1663200"/>
            <a:ext cx="5367600" cy="28944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572400" y="4816800"/>
            <a:ext cx="5342400" cy="7812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6253200" y="4813200"/>
            <a:ext cx="5367600" cy="781200"/>
          </a:xfrm>
        </p:spPr>
        <p:txBody>
          <a:bodyPr>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nvGrpSpPr>
          <p:cNvPr id="6" name="组合 5"/>
          <p:cNvGrpSpPr/>
          <p:nvPr userDrawn="1">
            <p:custDataLst>
              <p:tags r:id="rId3"/>
            </p:custDataLst>
          </p:nvPr>
        </p:nvGrpSpPr>
        <p:grpSpPr>
          <a:xfrm>
            <a:off x="0" y="5775306"/>
            <a:ext cx="12191999" cy="1082695"/>
            <a:chOff x="0" y="5775306"/>
            <a:chExt cx="12191999" cy="1082695"/>
          </a:xfrm>
        </p:grpSpPr>
        <p:pic>
          <p:nvPicPr>
            <p:cNvPr id="9" name="图片 8"/>
            <p:cNvPicPr/>
            <p:nvPr userDrawn="1">
              <p:custDataLst>
                <p:tags r:id="rId4"/>
              </p:custDataLst>
            </p:nvPr>
          </p:nvPicPr>
          <p:blipFill>
            <a:blip r:embed="rId5" r:link="rId6"/>
            <a:stretch>
              <a:fillRect/>
            </a:stretch>
          </p:blipFill>
          <p:spPr>
            <a:xfrm>
              <a:off x="10571797" y="5775306"/>
              <a:ext cx="1620202" cy="1082695"/>
            </a:xfrm>
            <a:prstGeom prst="rect">
              <a:avLst/>
            </a:prstGeom>
          </p:spPr>
        </p:pic>
        <p:pic>
          <p:nvPicPr>
            <p:cNvPr id="8" name="图片 7"/>
            <p:cNvPicPr/>
            <p:nvPr userDrawn="1">
              <p:custDataLst>
                <p:tags r:id="rId7"/>
              </p:custDataLst>
            </p:nvPr>
          </p:nvPicPr>
          <p:blipFill>
            <a:blip r:embed="rId8" r:link="rId9"/>
            <a:stretch>
              <a:fillRect/>
            </a:stretch>
          </p:blipFill>
          <p:spPr>
            <a:xfrm>
              <a:off x="0" y="5775306"/>
              <a:ext cx="1620202" cy="1082695"/>
            </a:xfrm>
            <a:prstGeom prst="rect">
              <a:avLst/>
            </a:prstGeom>
          </p:spPr>
        </p:pic>
      </p:grpSp>
      <p:sp>
        <p:nvSpPr>
          <p:cNvPr id="2" name="标题 1"/>
          <p:cNvSpPr>
            <a:spLocks noGrp="1"/>
          </p:cNvSpPr>
          <p:nvPr>
            <p:ph type="title" hasCustomPrompt="1"/>
            <p:custDataLst>
              <p:tags r:id="rId10"/>
            </p:custDataLst>
          </p:nvPr>
        </p:nvSpPr>
        <p:spPr>
          <a:xfrm>
            <a:off x="1522800" y="1339200"/>
            <a:ext cx="9144000" cy="2386800"/>
          </a:xfrm>
        </p:spPr>
        <p:txBody>
          <a:bodyPr anchor="b">
            <a:normAutofit/>
          </a:bodyPr>
          <a:lstStyle>
            <a:lvl1pPr algn="ctr">
              <a:defRPr sz="6000" b="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12065" y="0"/>
            <a:ext cx="12203430" cy="6874510"/>
            <a:chOff x="-19" y="0"/>
            <a:chExt cx="19218" cy="10826"/>
          </a:xfrm>
        </p:grpSpPr>
        <p:grpSp>
          <p:nvGrpSpPr>
            <p:cNvPr id="59" name="组合 58"/>
            <p:cNvGrpSpPr/>
            <p:nvPr>
              <p:custDataLst>
                <p:tags r:id="rId3"/>
              </p:custDataLst>
            </p:nvPr>
          </p:nvGrpSpPr>
          <p:grpSpPr>
            <a:xfrm>
              <a:off x="12249" y="0"/>
              <a:ext cx="6951" cy="5511"/>
              <a:chOff x="7778078" y="0"/>
              <a:chExt cx="4413923" cy="3499502"/>
            </a:xfrm>
          </p:grpSpPr>
          <p:sp>
            <p:nvSpPr>
              <p:cNvPr id="42" name="任意多边形: 形状 4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40" name="任意多边形: 形状 3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8" name="任意多边形: 形状 37"/>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60" name="组合 59"/>
            <p:cNvGrpSpPr/>
            <p:nvPr>
              <p:custDataLst>
                <p:tags r:id="rId8"/>
              </p:custDataLst>
            </p:nvPr>
          </p:nvGrpSpPr>
          <p:grpSpPr>
            <a:xfrm>
              <a:off x="-19" y="7576"/>
              <a:ext cx="19219" cy="3250"/>
              <a:chOff x="-12088" y="4794394"/>
              <a:chExt cx="12204089" cy="2063607"/>
            </a:xfrm>
          </p:grpSpPr>
          <p:sp>
            <p:nvSpPr>
              <p:cNvPr id="52" name="任意多边形: 形状 51"/>
              <p:cNvSpPr/>
              <p:nvPr>
                <p:custDataLst>
                  <p:tags r:id="rId9"/>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54" name="任意多边形: 形状 53"/>
              <p:cNvSpPr/>
              <p:nvPr>
                <p:custDataLst>
                  <p:tags r:id="rId10"/>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56" name="任意多边形: 形状 55"/>
              <p:cNvSpPr/>
              <p:nvPr>
                <p:custDataLst>
                  <p:tags r:id="rId11"/>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58" name="任意多边形: 形状 57"/>
              <p:cNvSpPr/>
              <p:nvPr>
                <p:custDataLst>
                  <p:tags r:id="rId12"/>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grpSp>
      <p:sp>
        <p:nvSpPr>
          <p:cNvPr id="9801" name="副标题 2"/>
          <p:cNvSpPr>
            <a:spLocks noGrp="1"/>
          </p:cNvSpPr>
          <p:nvPr>
            <p:ph type="subTitle" idx="1" hasCustomPrompt="1"/>
            <p:custDataLst>
              <p:tags r:id="rId13"/>
            </p:custDataLst>
          </p:nvPr>
        </p:nvSpPr>
        <p:spPr>
          <a:xfrm>
            <a:off x="660399" y="3368788"/>
            <a:ext cx="6245226" cy="642000"/>
          </a:xfrm>
        </p:spPr>
        <p:txBody>
          <a:bodyPr lIns="90000" tIns="46800" rIns="90000" bIns="46800" anchor="t" anchorCtr="0">
            <a:normAutofit/>
          </a:bodyPr>
          <a:lstStyle>
            <a:lvl1pPr marL="0" indent="0" algn="l">
              <a:lnSpc>
                <a:spcPct val="9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4"/>
            </p:custDataLst>
          </p:nvPr>
        </p:nvSpPr>
        <p:spPr>
          <a:xfrm>
            <a:off x="660398" y="2087287"/>
            <a:ext cx="8356090" cy="1200329"/>
          </a:xfrm>
        </p:spPr>
        <p:txBody>
          <a:bodyPr lIns="90000" tIns="46800" rIns="90000" bIns="46800" anchor="b" anchorCtr="0">
            <a:normAutofit/>
          </a:bodyPr>
          <a:lstStyle>
            <a:lvl1pPr algn="l">
              <a:lnSpc>
                <a:spcPct val="90000"/>
              </a:lnSpc>
              <a:defRPr sz="7200"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 name="日期占位符 1"/>
          <p:cNvSpPr>
            <a:spLocks noGrp="1"/>
          </p:cNvSpPr>
          <p:nvPr>
            <p:ph type="dt" sz="half" idx="10"/>
            <p:custDataLst>
              <p:tags r:id="rId15"/>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6"/>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7"/>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 y="-17930"/>
            <a:ext cx="12192001" cy="6875929"/>
            <a:chOff x="-1" y="-17930"/>
            <a:chExt cx="12192001" cy="6875929"/>
          </a:xfrm>
        </p:grpSpPr>
        <p:pic>
          <p:nvPicPr>
            <p:cNvPr id="20" name="图片 19"/>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21"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flipV="1">
            <a:off x="8256760" y="3644"/>
            <a:ext cx="3935241" cy="6874019"/>
            <a:chOff x="7778078" y="0"/>
            <a:chExt cx="4413923" cy="3499502"/>
          </a:xfrm>
        </p:grpSpPr>
        <p:sp>
          <p:nvSpPr>
            <p:cNvPr id="10" name="任意多边形: 形状 9"/>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1" name="任意多边形: 形状 10"/>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2" name="任意多边形: 形状 11"/>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0" name="标题 1"/>
          <p:cNvSpPr>
            <a:spLocks noGrp="1"/>
          </p:cNvSpPr>
          <p:nvPr>
            <p:ph type="title" hasCustomPrompt="1"/>
            <p:custDataLst>
              <p:tags r:id="rId7"/>
            </p:custDataLst>
          </p:nvPr>
        </p:nvSpPr>
        <p:spPr>
          <a:xfrm>
            <a:off x="1069325" y="2209948"/>
            <a:ext cx="6115246" cy="1219052"/>
          </a:xfrm>
        </p:spPr>
        <p:txBody>
          <a:bodyPr lIns="90000" tIns="46800" rIns="90000" bIns="46800" anchor="b" anchorCtr="0">
            <a:normAutofit/>
          </a:bodyPr>
          <a:lstStyle>
            <a:lvl1pPr algn="l">
              <a:defRPr sz="5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8"/>
            </p:custDataLst>
          </p:nvPr>
        </p:nvSpPr>
        <p:spPr>
          <a:xfrm>
            <a:off x="1069325" y="3500859"/>
            <a:ext cx="6115246" cy="1015623"/>
          </a:xfrm>
        </p:spPr>
        <p:txBody>
          <a:bodyPr lIns="90000" tIns="46800" rIns="90000" bIns="46800" anchor="t">
            <a:normAutofit/>
          </a:bodyPr>
          <a:lstStyle>
            <a:lvl1pPr marL="0" indent="0" algn="l">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日期占位符 1"/>
          <p:cNvSpPr>
            <a:spLocks noGrp="1"/>
          </p:cNvSpPr>
          <p:nvPr>
            <p:ph type="dt" sz="half" idx="10"/>
            <p:custDataLst>
              <p:tags r:id="rId9"/>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0"/>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1"/>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5"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7778078" y="0"/>
            <a:ext cx="4413923" cy="3499502"/>
            <a:chOff x="7778078" y="0"/>
            <a:chExt cx="4413923" cy="3499502"/>
          </a:xfrm>
        </p:grpSpPr>
        <p:sp>
          <p:nvSpPr>
            <p:cNvPr id="8" name="任意多边形: 形状 7"/>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9" name="任意多边形: 形状 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0" name="任意多边形: 形状 9"/>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1" name="任意多边形: 形状 10"/>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3" name="日期占位符 2"/>
          <p:cNvSpPr>
            <a:spLocks noGrp="1"/>
          </p:cNvSpPr>
          <p:nvPr>
            <p:ph type="dt" sz="half" idx="10"/>
            <p:custDataLst>
              <p:tags r:id="rId14"/>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flipH="1">
            <a:off x="-1" y="0"/>
            <a:ext cx="3893927" cy="3087232"/>
            <a:chOff x="7778078" y="0"/>
            <a:chExt cx="4413923" cy="3499502"/>
          </a:xfrm>
        </p:grpSpPr>
        <p:sp>
          <p:nvSpPr>
            <p:cNvPr id="17" name="任意多边形: 形状 16"/>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5" name="组合 24"/>
          <p:cNvGrpSpPr/>
          <p:nvPr>
            <p:custDataLst>
              <p:tags r:id="rId7"/>
            </p:custDataLst>
          </p:nvPr>
        </p:nvGrpSpPr>
        <p:grpSpPr>
          <a:xfrm flipH="1">
            <a:off x="-12089" y="4291344"/>
            <a:ext cx="12204089" cy="2566658"/>
            <a:chOff x="-12088" y="4794394"/>
            <a:chExt cx="12204089" cy="2063607"/>
          </a:xfrm>
        </p:grpSpPr>
        <p:sp>
          <p:nvSpPr>
            <p:cNvPr id="26" name="任意多边形: 形状 25"/>
            <p:cNvSpPr/>
            <p:nvPr>
              <p:custDataLst>
                <p:tags r:id="rId8"/>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7" name="任意多边形: 形状 26"/>
            <p:cNvSpPr/>
            <p:nvPr>
              <p:custDataLst>
                <p:tags r:id="rId9"/>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8" name="任意多边形: 形状 27"/>
            <p:cNvSpPr/>
            <p:nvPr>
              <p:custDataLst>
                <p:tags r:id="rId10"/>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9" name="任意多边形: 形状 28"/>
            <p:cNvSpPr/>
            <p:nvPr>
              <p:custDataLst>
                <p:tags r:id="rId11"/>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sp>
        <p:nvSpPr>
          <p:cNvPr id="13" name="标题 1"/>
          <p:cNvSpPr>
            <a:spLocks noGrp="1"/>
          </p:cNvSpPr>
          <p:nvPr>
            <p:ph type="ctrTitle" hasCustomPrompt="1"/>
            <p:custDataLst>
              <p:tags r:id="rId12"/>
            </p:custDataLst>
          </p:nvPr>
        </p:nvSpPr>
        <p:spPr>
          <a:xfrm>
            <a:off x="3579742" y="2073991"/>
            <a:ext cx="6531128" cy="1731964"/>
          </a:xfrm>
        </p:spPr>
        <p:txBody>
          <a:bodyPr lIns="90000" tIns="46800" rIns="90000" bIns="46800" anchor="ctr">
            <a:normAutofit/>
          </a:bodyPr>
          <a:lstStyle>
            <a:lvl1pPr marL="0" indent="0" algn="r">
              <a:lnSpc>
                <a:spcPct val="90000"/>
              </a:lnSpc>
              <a:buFont typeface="Arial" panose="020B0604020202020204" pitchFamily="34" charset="0"/>
              <a:buNone/>
              <a:defRPr sz="7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4" name="日期占位符 3"/>
          <p:cNvSpPr>
            <a:spLocks noGrp="1"/>
          </p:cNvSpPr>
          <p:nvPr>
            <p:ph type="dt" sz="half" idx="11"/>
            <p:custDataLst>
              <p:tags r:id="rId13"/>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2"/>
            <p:custDataLst>
              <p:tags r:id="rId14"/>
            </p:custDataLst>
          </p:nvPr>
        </p:nvSpPr>
        <p:spPr/>
        <p:txBody>
          <a:bodyPr/>
          <a:lstStyle>
            <a:lvl1pPr>
              <a:defRPr baseline="0">
                <a:latin typeface="微软雅黑" panose="020B0503020204020204" pitchFamily="34" charset="-122"/>
              </a:defRPr>
            </a:lvl1pPr>
          </a:lstStyle>
          <a:p>
            <a:endParaRPr lang="zh-CN" altLang="en-US" dirty="0"/>
          </a:p>
        </p:txBody>
      </p:sp>
      <p:sp>
        <p:nvSpPr>
          <p:cNvPr id="6" name="灯片编号占位符 5"/>
          <p:cNvSpPr>
            <a:spLocks noGrp="1"/>
          </p:cNvSpPr>
          <p:nvPr>
            <p:ph type="sldNum" sz="quarter" idx="13"/>
            <p:custDataLst>
              <p:tags r:id="rId15"/>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1" y="-17930"/>
            <a:ext cx="12192001" cy="6875929"/>
            <a:chOff x="-1" y="-17930"/>
            <a:chExt cx="12192001" cy="6875929"/>
          </a:xfrm>
        </p:grpSpPr>
        <p:pic>
          <p:nvPicPr>
            <p:cNvPr id="12" name="图片 11"/>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3"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p:txBody>
          <a:bodyPr lIns="100800" tIns="39600" rIns="75600" bIns="39600">
            <a:noAutofit/>
          </a:bodyPr>
          <a:lstStyle>
            <a:lvl1pPr>
              <a:defRPr baseline="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8" name="日期占位符 7"/>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8"/>
            </p:custDataLst>
          </p:nvPr>
        </p:nvSpPr>
        <p:spPr/>
        <p:txBody>
          <a:bodyPr/>
          <a:lstStyle/>
          <a:p>
            <a:endParaRPr lang="zh-CN" altLang="en-US" dirty="0"/>
          </a:p>
        </p:txBody>
      </p:sp>
      <p:sp>
        <p:nvSpPr>
          <p:cNvPr id="10" name="灯片编号占位符 9"/>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2" y="0"/>
            <a:ext cx="12192001" cy="6867831"/>
            <a:chOff x="-2" y="0"/>
            <a:chExt cx="12192001" cy="6867831"/>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userDrawn="1">
              <p:custDataLst>
                <p:tags r:id="rId4"/>
              </p:custDataLst>
            </p:nvPr>
          </p:nvGrpSpPr>
          <p:grpSpPr>
            <a:xfrm flipH="1">
              <a:off x="-2" y="0"/>
              <a:ext cx="1425389" cy="1130095"/>
              <a:chOff x="7778078" y="0"/>
              <a:chExt cx="4413923" cy="3499502"/>
            </a:xfrm>
          </p:grpSpPr>
          <p:sp>
            <p:nvSpPr>
              <p:cNvPr id="15" name="任意多边形: 形状 14"/>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9"/>
              </p:custDataLst>
            </p:nvPr>
          </p:nvGrpSpPr>
          <p:grpSpPr>
            <a:xfrm rot="10800000" flipH="1">
              <a:off x="10766610" y="5737736"/>
              <a:ext cx="1425389" cy="1130095"/>
              <a:chOff x="7778078" y="0"/>
              <a:chExt cx="4413923" cy="3499502"/>
            </a:xfrm>
          </p:grpSpPr>
          <p:sp>
            <p:nvSpPr>
              <p:cNvPr id="20" name="任意多边形: 形状 1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标题 1"/>
          <p:cNvSpPr>
            <a:spLocks noGrp="1"/>
          </p:cNvSpPr>
          <p:nvPr userDrawn="1">
            <p:ph type="title" hasCustomPrompt="1"/>
            <p:custDataLst>
              <p:tags r:id="rId14"/>
            </p:custDataLst>
          </p:nvPr>
        </p:nvSpPr>
        <p:spPr>
          <a:xfrm>
            <a:off x="1281600" y="1249200"/>
            <a:ext cx="9626400" cy="723600"/>
          </a:xfrm>
        </p:spPr>
        <p:txBody>
          <a:bodyPr lIns="100800" tIns="39600" rIns="75600" bIns="39600" anchor="ctr">
            <a:noAutofit/>
          </a:bodyP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5"/>
            </p:custDataLst>
          </p:nvPr>
        </p:nvSpPr>
        <p:spPr>
          <a:xfrm>
            <a:off x="1281113" y="2163600"/>
            <a:ext cx="9626600" cy="3445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userDrawn="1">
            <p:ph type="dt" sz="half" idx="14"/>
            <p:custDataLst>
              <p:tags r:id="rId1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userDrawn="1">
            <p:ph type="ftr" sz="quarter" idx="15"/>
            <p:custDataLst>
              <p:tags r:id="rId17"/>
            </p:custDataLst>
          </p:nvPr>
        </p:nvSpPr>
        <p:spPr/>
        <p:txBody>
          <a:bodyPr/>
          <a:lstStyle/>
          <a:p>
            <a:endParaRPr lang="zh-CN" altLang="en-US" dirty="0"/>
          </a:p>
        </p:txBody>
      </p:sp>
      <p:sp>
        <p:nvSpPr>
          <p:cNvPr id="10" name="灯片编号占位符 9"/>
          <p:cNvSpPr>
            <a:spLocks noGrp="1"/>
          </p:cNvSpPr>
          <p:nvPr userDrawn="1">
            <p:ph type="sldNum" sz="quarter" idx="16"/>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3" name="组合 2"/>
          <p:cNvGrpSpPr/>
          <p:nvPr userDrawn="1">
            <p:custDataLst>
              <p:tags r:id="rId3"/>
            </p:custDataLst>
          </p:nvPr>
        </p:nvGrpSpPr>
        <p:grpSpPr>
          <a:xfrm>
            <a:off x="-2" y="0"/>
            <a:ext cx="12192002" cy="6858000"/>
            <a:chOff x="-2" y="0"/>
            <a:chExt cx="12192002" cy="6858000"/>
          </a:xfrm>
        </p:grpSpPr>
        <p:grpSp>
          <p:nvGrpSpPr>
            <p:cNvPr id="12" name="组合 11"/>
            <p:cNvGrpSpPr/>
            <p:nvPr userDrawn="1">
              <p:custDataLst>
                <p:tags r:id="rId4"/>
              </p:custDataLst>
            </p:nvPr>
          </p:nvGrpSpPr>
          <p:grpSpPr>
            <a:xfrm flipH="1">
              <a:off x="-2" y="0"/>
              <a:ext cx="1425389" cy="1130095"/>
              <a:chOff x="7778078" y="0"/>
              <a:chExt cx="4413923" cy="3499502"/>
            </a:xfrm>
          </p:grpSpPr>
          <p:sp>
            <p:nvSpPr>
              <p:cNvPr id="13" name="任意多边形: 形状 12"/>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7" name="组合 16"/>
            <p:cNvGrpSpPr/>
            <p:nvPr userDrawn="1">
              <p:custDataLst>
                <p:tags r:id="rId9"/>
              </p:custDataLst>
            </p:nvPr>
          </p:nvGrpSpPr>
          <p:grpSpPr>
            <a:xfrm rot="10800000" flipH="1">
              <a:off x="10766611" y="5727905"/>
              <a:ext cx="1425389" cy="1130095"/>
              <a:chOff x="7778078" y="0"/>
              <a:chExt cx="4413923" cy="3499502"/>
            </a:xfrm>
          </p:grpSpPr>
          <p:sp>
            <p:nvSpPr>
              <p:cNvPr id="18" name="任意多边形: 形状 17"/>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标题 1"/>
          <p:cNvSpPr>
            <a:spLocks noGrp="1"/>
          </p:cNvSpPr>
          <p:nvPr>
            <p:ph type="title" hasCustomPrompt="1"/>
            <p:custDataLst>
              <p:tags r:id="rId14"/>
            </p:custDataLst>
          </p:nvPr>
        </p:nvSpPr>
        <p:spPr>
          <a:xfrm>
            <a:off x="583200" y="770400"/>
            <a:ext cx="3960000" cy="882000"/>
          </a:xfrm>
        </p:spPr>
        <p:txBody>
          <a:bodyPr lIns="100800" tIns="39600" rIns="75600" bIns="39600" anchor="ctr">
            <a:noAutofit/>
          </a:bodyP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5"/>
            </p:custDataLst>
          </p:nvPr>
        </p:nvSpPr>
        <p:spPr>
          <a:xfrm>
            <a:off x="586800" y="1764000"/>
            <a:ext cx="3956400" cy="4093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6"/>
            </p:custDataLst>
          </p:nvPr>
        </p:nvSpPr>
        <p:spPr>
          <a:xfrm>
            <a:off x="5101200" y="769938"/>
            <a:ext cx="6480000" cy="5087937"/>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7"/>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8"/>
            </p:custDataLst>
          </p:nvPr>
        </p:nvSpPr>
        <p:spPr/>
        <p:txBody>
          <a:bodyPr/>
          <a:lstStyle/>
          <a:p>
            <a:endParaRPr lang="zh-CN" altLang="en-US" dirty="0"/>
          </a:p>
        </p:txBody>
      </p:sp>
      <p:sp>
        <p:nvSpPr>
          <p:cNvPr id="11" name="灯片编号占位符 10"/>
          <p:cNvSpPr>
            <a:spLocks noGrp="1"/>
          </p:cNvSpPr>
          <p:nvPr>
            <p:ph type="sldNum" sz="quarter" idx="17"/>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7" name="组合 16"/>
          <p:cNvGrpSpPr/>
          <p:nvPr userDrawn="1">
            <p:custDataLst>
              <p:tags r:id="rId3"/>
            </p:custDataLst>
          </p:nvPr>
        </p:nvGrpSpPr>
        <p:grpSpPr>
          <a:xfrm>
            <a:off x="-2" y="0"/>
            <a:ext cx="12192002" cy="6858000"/>
            <a:chOff x="-2" y="0"/>
            <a:chExt cx="12192002" cy="6858000"/>
          </a:xfrm>
        </p:grpSpPr>
        <p:grpSp>
          <p:nvGrpSpPr>
            <p:cNvPr id="18" name="组合 17"/>
            <p:cNvGrpSpPr/>
            <p:nvPr userDrawn="1">
              <p:custDataLst>
                <p:tags r:id="rId4"/>
              </p:custDataLst>
            </p:nvPr>
          </p:nvGrpSpPr>
          <p:grpSpPr>
            <a:xfrm flipH="1">
              <a:off x="-2" y="0"/>
              <a:ext cx="1425389" cy="1130095"/>
              <a:chOff x="7778078" y="0"/>
              <a:chExt cx="4413923" cy="3499502"/>
            </a:xfrm>
          </p:grpSpPr>
          <p:sp>
            <p:nvSpPr>
              <p:cNvPr id="24" name="任意多边形: 形状 2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6" name="任意多边形: 形状 2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7" name="任意多边形: 形状 2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9"/>
              </p:custDataLst>
            </p:nvPr>
          </p:nvGrpSpPr>
          <p:grpSpPr>
            <a:xfrm rot="10800000" flipH="1">
              <a:off x="10766611" y="5727905"/>
              <a:ext cx="1425389" cy="1130095"/>
              <a:chOff x="7778078" y="0"/>
              <a:chExt cx="4413923" cy="3499502"/>
            </a:xfrm>
          </p:grpSpPr>
          <p:sp>
            <p:nvSpPr>
              <p:cNvPr id="20" name="任意多边形: 形状 1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标题 1"/>
          <p:cNvSpPr>
            <a:spLocks noGrp="1"/>
          </p:cNvSpPr>
          <p:nvPr>
            <p:ph type="title"/>
            <p:custDataLst>
              <p:tags r:id="rId14"/>
            </p:custDataLst>
          </p:nvPr>
        </p:nvSpPr>
        <p:spPr>
          <a:xfrm>
            <a:off x="612000" y="781200"/>
            <a:ext cx="10976400" cy="626400"/>
          </a:xfrm>
        </p:spPr>
        <p:txBody>
          <a:bodyPr lIns="100800" tIns="39600" rIns="75600" bIns="39600" anchor="ctr">
            <a:noAutofit/>
          </a:bodyP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8"/>
            </p:custDataLst>
          </p:nvPr>
        </p:nvSpPr>
        <p:spPr/>
        <p:txBody>
          <a:bodyPr/>
          <a:lstStyle/>
          <a:p>
            <a:endParaRPr lang="zh-CN" altLang="en-US" dirty="0"/>
          </a:p>
        </p:txBody>
      </p:sp>
      <p:sp>
        <p:nvSpPr>
          <p:cNvPr id="11" name="灯片编号占位符 10"/>
          <p:cNvSpPr>
            <a:spLocks noGrp="1"/>
          </p:cNvSpPr>
          <p:nvPr>
            <p:ph type="sldNum" sz="quarter" idx="17"/>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2" name="组合 11"/>
          <p:cNvGrpSpPr/>
          <p:nvPr userDrawn="1">
            <p:custDataLst>
              <p:tags r:id="rId3"/>
            </p:custDataLst>
          </p:nvPr>
        </p:nvGrpSpPr>
        <p:grpSpPr>
          <a:xfrm>
            <a:off x="-2" y="0"/>
            <a:ext cx="12192002" cy="6858000"/>
            <a:chOff x="-2" y="0"/>
            <a:chExt cx="12192002" cy="6858000"/>
          </a:xfrm>
        </p:grpSpPr>
        <p:grpSp>
          <p:nvGrpSpPr>
            <p:cNvPr id="13" name="组合 12"/>
            <p:cNvGrpSpPr/>
            <p:nvPr userDrawn="1">
              <p:custDataLst>
                <p:tags r:id="rId4"/>
              </p:custDataLst>
            </p:nvPr>
          </p:nvGrpSpPr>
          <p:grpSpPr>
            <a:xfrm flipH="1">
              <a:off x="-2" y="0"/>
              <a:ext cx="1425389" cy="1130095"/>
              <a:chOff x="7778078" y="0"/>
              <a:chExt cx="4413923" cy="3499502"/>
            </a:xfrm>
          </p:grpSpPr>
          <p:sp>
            <p:nvSpPr>
              <p:cNvPr id="19" name="任意多边形: 形状 18"/>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4" name="组合 13"/>
            <p:cNvGrpSpPr/>
            <p:nvPr userDrawn="1">
              <p:custDataLst>
                <p:tags r:id="rId9"/>
              </p:custDataLst>
            </p:nvPr>
          </p:nvGrpSpPr>
          <p:grpSpPr>
            <a:xfrm rot="10800000" flipH="1">
              <a:off x="10766611" y="5727905"/>
              <a:ext cx="1425389" cy="1130095"/>
              <a:chOff x="7778078" y="0"/>
              <a:chExt cx="4413923" cy="3499502"/>
            </a:xfrm>
          </p:grpSpPr>
          <p:sp>
            <p:nvSpPr>
              <p:cNvPr id="15" name="任意多边形: 形状 14"/>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标题 1"/>
          <p:cNvSpPr>
            <a:spLocks noGrp="1"/>
          </p:cNvSpPr>
          <p:nvPr>
            <p:ph type="title"/>
            <p:custDataLst>
              <p:tags r:id="rId14"/>
            </p:custDataLst>
          </p:nvPr>
        </p:nvSpPr>
        <p:spPr>
          <a:xfrm>
            <a:off x="604800" y="669600"/>
            <a:ext cx="10976400" cy="565200"/>
          </a:xfrm>
        </p:spPr>
        <p:txBody>
          <a:bodyPr lIns="100800" tIns="39600" rIns="75600" bIns="39600" anchor="ctr">
            <a:noAutofit/>
          </a:bodyP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7"/>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8"/>
            </p:custDataLst>
          </p:nvPr>
        </p:nvSpPr>
        <p:spPr/>
        <p:txBody>
          <a:bodyPr/>
          <a:lstStyle/>
          <a:p>
            <a:endParaRPr lang="zh-CN" altLang="en-US" dirty="0"/>
          </a:p>
        </p:txBody>
      </p:sp>
      <p:sp>
        <p:nvSpPr>
          <p:cNvPr id="11" name="灯片编号占位符 10"/>
          <p:cNvSpPr>
            <a:spLocks noGrp="1"/>
          </p:cNvSpPr>
          <p:nvPr>
            <p:ph type="sldNum" sz="quarter" idx="17"/>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4" name="组合 13"/>
          <p:cNvGrpSpPr/>
          <p:nvPr userDrawn="1">
            <p:custDataLst>
              <p:tags r:id="rId3"/>
            </p:custDataLst>
          </p:nvPr>
        </p:nvGrpSpPr>
        <p:grpSpPr>
          <a:xfrm>
            <a:off x="-1" y="-17930"/>
            <a:ext cx="12192001" cy="6875929"/>
            <a:chOff x="-1" y="-17930"/>
            <a:chExt cx="12192001" cy="6875929"/>
          </a:xfrm>
        </p:grpSpPr>
        <p:pic>
          <p:nvPicPr>
            <p:cNvPr id="15" name="图片 14"/>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6" name="任意多边形: 形状 28"/>
            <p:cNvSpPr/>
            <p:nvPr>
              <p:custDataLst>
                <p:tags r:id="rId6"/>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7"/>
            </p:custDataLst>
          </p:nvPr>
        </p:nvSpPr>
        <p:spPr>
          <a:xfrm>
            <a:off x="579600" y="237600"/>
            <a:ext cx="11037600" cy="441964"/>
          </a:xfrm>
        </p:spPr>
        <p:txBody>
          <a:bodyPr lIns="100800" tIns="39600" rIns="75600" bIns="39600">
            <a:no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3"/>
            </p:custDataLst>
          </p:nvPr>
        </p:nvSpPr>
        <p:spPr/>
        <p:txBody>
          <a:bodyPr/>
          <a:lstStyle/>
          <a:p>
            <a:endParaRPr lang="zh-CN" altLang="en-US" dirty="0"/>
          </a:p>
        </p:txBody>
      </p:sp>
      <p:sp>
        <p:nvSpPr>
          <p:cNvPr id="12" name="灯片编号占位符 11"/>
          <p:cNvSpPr>
            <a:spLocks noGrp="1"/>
          </p:cNvSpPr>
          <p:nvPr>
            <p:ph type="sldNum" sz="quarter" idx="19"/>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4" name="组合 3"/>
          <p:cNvGrpSpPr/>
          <p:nvPr userDrawn="1">
            <p:custDataLst>
              <p:tags r:id="rId3"/>
            </p:custDataLst>
          </p:nvPr>
        </p:nvGrpSpPr>
        <p:grpSpPr>
          <a:xfrm>
            <a:off x="-1" y="0"/>
            <a:ext cx="12192001" cy="6867831"/>
            <a:chOff x="-1" y="0"/>
            <a:chExt cx="12192001" cy="6867831"/>
          </a:xfrm>
        </p:grpSpPr>
        <p:grpSp>
          <p:nvGrpSpPr>
            <p:cNvPr id="11" name="组合 10"/>
            <p:cNvGrpSpPr/>
            <p:nvPr userDrawn="1">
              <p:custDataLst>
                <p:tags r:id="rId4"/>
              </p:custDataLst>
            </p:nvPr>
          </p:nvGrpSpPr>
          <p:grpSpPr>
            <a:xfrm flipH="1">
              <a:off x="-1" y="0"/>
              <a:ext cx="3893927" cy="3087232"/>
              <a:chOff x="7778078" y="0"/>
              <a:chExt cx="4413923" cy="3499502"/>
            </a:xfrm>
          </p:grpSpPr>
          <p:sp>
            <p:nvSpPr>
              <p:cNvPr id="12" name="任意多边形: 形状 11"/>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1" name="组合 20"/>
            <p:cNvGrpSpPr/>
            <p:nvPr userDrawn="1">
              <p:custDataLst>
                <p:tags r:id="rId9"/>
              </p:custDataLst>
            </p:nvPr>
          </p:nvGrpSpPr>
          <p:grpSpPr>
            <a:xfrm rot="10800000" flipH="1">
              <a:off x="8298073" y="3780599"/>
              <a:ext cx="3893927" cy="3087232"/>
              <a:chOff x="7778078" y="0"/>
              <a:chExt cx="4413923" cy="3499502"/>
            </a:xfrm>
          </p:grpSpPr>
          <p:sp>
            <p:nvSpPr>
              <p:cNvPr id="22" name="任意多边形: 形状 21"/>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标题 1"/>
          <p:cNvSpPr>
            <a:spLocks noGrp="1"/>
          </p:cNvSpPr>
          <p:nvPr userDrawn="1">
            <p:ph type="title" hasCustomPrompt="1"/>
            <p:custDataLst>
              <p:tags r:id="rId14"/>
            </p:custDataLst>
          </p:nvPr>
        </p:nvSpPr>
        <p:spPr>
          <a:xfrm>
            <a:off x="1522800" y="1339200"/>
            <a:ext cx="9144000" cy="2386800"/>
          </a:xfrm>
        </p:spPr>
        <p:txBody>
          <a:bodyPr lIns="100800" tIns="39600" rIns="75600" bIns="39600" anchor="b">
            <a:no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文本占位符 6"/>
          <p:cNvSpPr>
            <a:spLocks noGrp="1"/>
          </p:cNvSpPr>
          <p:nvPr userDrawn="1">
            <p:ph type="body" sz="quarter" idx="13"/>
            <p:custDataLst>
              <p:tags r:id="rId15"/>
            </p:custDataLst>
          </p:nvPr>
        </p:nvSpPr>
        <p:spPr>
          <a:xfrm>
            <a:off x="1522413" y="3862800"/>
            <a:ext cx="9144000" cy="1656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userDrawn="1">
            <p:ph type="dt" sz="half" idx="14"/>
            <p:custDataLst>
              <p:tags r:id="rId1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userDrawn="1">
            <p:ph type="ftr" sz="quarter" idx="15"/>
            <p:custDataLst>
              <p:tags r:id="rId17"/>
            </p:custDataLst>
          </p:nvPr>
        </p:nvSpPr>
        <p:spPr/>
        <p:txBody>
          <a:bodyPr/>
          <a:lstStyle/>
          <a:p>
            <a:endParaRPr lang="zh-CN" altLang="en-US" dirty="0"/>
          </a:p>
        </p:txBody>
      </p:sp>
      <p:sp>
        <p:nvSpPr>
          <p:cNvPr id="9" name="灯片编号占位符 8"/>
          <p:cNvSpPr>
            <a:spLocks noGrp="1"/>
          </p:cNvSpPr>
          <p:nvPr userDrawn="1">
            <p:ph type="sldNum" sz="quarter" idx="16"/>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18.xml"/><Relationship Id="rId23" Type="http://schemas.openxmlformats.org/officeDocument/2006/relationships/tags" Target="../tags/tag217.xml"/><Relationship Id="rId22" Type="http://schemas.openxmlformats.org/officeDocument/2006/relationships/tags" Target="../tags/tag216.xml"/><Relationship Id="rId21" Type="http://schemas.openxmlformats.org/officeDocument/2006/relationships/tags" Target="../tags/tag215.xml"/><Relationship Id="rId20" Type="http://schemas.openxmlformats.org/officeDocument/2006/relationships/tags" Target="../tags/tag214.xml"/><Relationship Id="rId2" Type="http://schemas.openxmlformats.org/officeDocument/2006/relationships/slideLayout" Target="../slideLayouts/slideLayout13.xml"/><Relationship Id="rId19" Type="http://schemas.openxmlformats.org/officeDocument/2006/relationships/tags" Target="../tags/tag21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453.xml"/><Relationship Id="rId23" Type="http://schemas.openxmlformats.org/officeDocument/2006/relationships/tags" Target="../tags/tag452.xml"/><Relationship Id="rId22" Type="http://schemas.openxmlformats.org/officeDocument/2006/relationships/tags" Target="../tags/tag451.xml"/><Relationship Id="rId21" Type="http://schemas.openxmlformats.org/officeDocument/2006/relationships/tags" Target="../tags/tag450.xml"/><Relationship Id="rId20" Type="http://schemas.openxmlformats.org/officeDocument/2006/relationships/tags" Target="../tags/tag449.xml"/><Relationship Id="rId2" Type="http://schemas.openxmlformats.org/officeDocument/2006/relationships/slideLayout" Target="../slideLayouts/slideLayout31.xml"/><Relationship Id="rId19" Type="http://schemas.openxmlformats.org/officeDocument/2006/relationships/tags" Target="../tags/tag4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0" u="none" strike="noStrike" kern="1200" cap="none" spc="200" normalizeH="0" baseline="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0.xml"/><Relationship Id="rId4" Type="http://schemas.openxmlformats.org/officeDocument/2006/relationships/themeOverride" Target="../theme/themeOverride1.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tags" Target="../tags/tag50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8.xml"/><Relationship Id="rId1" Type="http://schemas.openxmlformats.org/officeDocument/2006/relationships/tags" Target="../tags/tag45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tags" Target="../tags/tag510.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ags" Target="../tags/tag51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ags" Target="../tags/tag51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tags" Target="../tags/tag52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a:xfrm>
            <a:off x="6562725" y="4192905"/>
            <a:ext cx="2578735" cy="691515"/>
          </a:xfrm>
        </p:spPr>
        <p:txBody>
          <a:bodyPr>
            <a:normAutofit/>
          </a:bodyPr>
          <a:lstStyle/>
          <a:p>
            <a:r>
              <a:rPr lang="en-US" altLang="zh-CN" dirty="0"/>
              <a:t>2020.5.29</a:t>
            </a:r>
            <a:endParaRPr lang="en-US" altLang="zh-CN" dirty="0"/>
          </a:p>
        </p:txBody>
      </p:sp>
      <p:sp>
        <p:nvSpPr>
          <p:cNvPr id="4" name="标题 3"/>
          <p:cNvSpPr>
            <a:spLocks noGrp="1"/>
          </p:cNvSpPr>
          <p:nvPr>
            <p:ph type="ctrTitle"/>
            <p:custDataLst>
              <p:tags r:id="rId2"/>
            </p:custDataLst>
          </p:nvPr>
        </p:nvSpPr>
        <p:spPr>
          <a:xfrm>
            <a:off x="660400" y="1179195"/>
            <a:ext cx="10457815" cy="2696210"/>
          </a:xfrm>
        </p:spPr>
        <p:txBody>
          <a:bodyPr>
            <a:normAutofit fontScale="90000"/>
          </a:bodyPr>
          <a:lstStyle/>
          <a:p>
            <a:pPr algn="ctr"/>
            <a:r>
              <a:rPr lang="zh-CN" altLang="en-US" dirty="0"/>
              <a:t>学习贯彻政府信息公开条例全面推进基层政务公开</a:t>
            </a:r>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七、公开的主体和范围</a:t>
            </a:r>
            <a:endParaRPr lang="zh-CN" altLang="en-US"/>
          </a:p>
        </p:txBody>
      </p:sp>
      <p:sp>
        <p:nvSpPr>
          <p:cNvPr id="2" name="内容占位符 1"/>
          <p:cNvSpPr>
            <a:spLocks noGrp="1"/>
          </p:cNvSpPr>
          <p:nvPr>
            <p:ph idx="1"/>
            <p:custDataLst>
              <p:tags r:id="rId2"/>
            </p:custDataLst>
          </p:nvPr>
        </p:nvSpPr>
        <p:spPr/>
        <p:txBody>
          <a:bodyPr/>
          <a:lstStyle/>
          <a:p>
            <a:r>
              <a:rPr sz="2000">
                <a:sym typeface="+mn-ea"/>
              </a:rPr>
              <a:t>政府信息公开指南包括政府信息的分类、编排体系、获取方式和政府信息公开工作机构的名称、办公地址、办公时间、联系电话、传真号码、互联网联系方式等内容。</a:t>
            </a:r>
            <a:endParaRPr lang="zh-CN" altLang="en-US" sz="2000" dirty="0"/>
          </a:p>
          <a:p>
            <a:r>
              <a:rPr sz="2000">
                <a:sym typeface="+mn-ea"/>
              </a:rPr>
              <a:t>政府信息公开目录包括政府信息的索引、名称、内容概述、生成日期等内容。</a:t>
            </a:r>
            <a:endParaRPr lang="zh-CN" altLang="en-US" sz="2000" dirty="0"/>
          </a:p>
          <a:p>
            <a:r>
              <a:rPr sz="2000">
                <a:sym typeface="+mn-ea"/>
              </a:rPr>
              <a:t>第十三条　除本条例第十四条、第十五条、第十六条规定的政府信息外，政府信息应当公开。</a:t>
            </a:r>
            <a:endParaRPr lang="zh-CN" altLang="en-US" sz="2000" dirty="0"/>
          </a:p>
          <a:p>
            <a:r>
              <a:rPr sz="2000">
                <a:sym typeface="+mn-ea"/>
              </a:rPr>
              <a:t>第十四条　依法确定为国家秘密的政府信息，法律、行政法规禁止公开的政府信息，以及公开后可能危及国家安全、公共安全、经济安全、社会稳定的政府信息，不予公开。</a:t>
            </a:r>
            <a:endParaRPr lang="zh-CN" altLang="en-US" sz="2000" dirty="0"/>
          </a:p>
          <a:p>
            <a:r>
              <a:rPr sz="2000">
                <a:sym typeface="+mn-ea"/>
              </a:rPr>
              <a:t>第十五条　涉及商业秘密、个人隐私等公开会对第三方合法权益造成损害的政府信息，行政机关不得公开。但是，第三方同意公开或者行政机关认为不公开会对公共利益造成重大影响的，予以公开。</a:t>
            </a:r>
            <a:endParaRPr lang="zh-CN" altLang="en-US" sz="2000" dirty="0"/>
          </a:p>
          <a:p>
            <a:endParaRPr lang="zh-CN" altLang="en-US" sz="2000" dirty="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七、公开的主体和范围</a:t>
            </a:r>
            <a:endParaRPr lang="zh-CN" altLang="en-US"/>
          </a:p>
        </p:txBody>
      </p:sp>
      <p:sp>
        <p:nvSpPr>
          <p:cNvPr id="2" name="内容占位符 1"/>
          <p:cNvSpPr>
            <a:spLocks noGrp="1"/>
          </p:cNvSpPr>
          <p:nvPr>
            <p:ph idx="1"/>
            <p:custDataLst>
              <p:tags r:id="rId2"/>
            </p:custDataLst>
          </p:nvPr>
        </p:nvSpPr>
        <p:spPr/>
        <p:txBody>
          <a:bodyPr>
            <a:normAutofit/>
          </a:bodyPr>
          <a:lstStyle/>
          <a:p>
            <a:r>
              <a:rPr sz="2000">
                <a:sym typeface="+mn-ea"/>
              </a:rPr>
              <a:t>第十六条　行政机关的内部事务信息，包括人事管理、后勤管理、内部工作流程等方面的信息，可以不予公开。</a:t>
            </a:r>
            <a:endParaRPr lang="zh-CN" altLang="en-US" sz="2000" dirty="0"/>
          </a:p>
          <a:p>
            <a:r>
              <a:rPr sz="2000">
                <a:sym typeface="+mn-ea"/>
              </a:rPr>
              <a:t>行政机关在履行行政管理职能过程中形成的讨论记录、过程稿、磋商信函、请示报告等过程性信息以及行政执法案卷信息，可以不予公开。法律、法规、规章规定上述信息应当公开的，从其规定。</a:t>
            </a:r>
            <a:endParaRPr lang="zh-CN" altLang="en-US" sz="2000" dirty="0"/>
          </a:p>
          <a:p>
            <a:r>
              <a:rPr sz="2000">
                <a:sym typeface="+mn-ea"/>
              </a:rPr>
              <a:t>行政机关不能确定政府信息是否可以公开的，应当依照法律、法规和国家有关规定报有关主管部门或者保密行政管理部门确定。</a:t>
            </a:r>
            <a:endParaRPr lang="zh-CN" altLang="en-US" sz="2000" dirty="0"/>
          </a:p>
          <a:p>
            <a:r>
              <a:rPr sz="2000">
                <a:sym typeface="+mn-ea"/>
              </a:rPr>
              <a:t>第十八条　行政机关应当建立健全政府信息管理动态调整机制，对本行政机关不予公开的政府信息进行定期评估审查，对因情势变化可以公开的政府信息应当公开。</a:t>
            </a:r>
            <a:endParaRPr lang="zh-CN" altLang="en-US" sz="2000" dirty="0"/>
          </a:p>
          <a:p>
            <a:endParaRPr lang="zh-CN" altLang="en-US" sz="2000" dirty="0"/>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八、主动公开内容</a:t>
            </a:r>
            <a:endParaRPr lang="zh-CN" altLang="en-US"/>
          </a:p>
        </p:txBody>
      </p:sp>
      <p:sp>
        <p:nvSpPr>
          <p:cNvPr id="2" name="内容占位符 1"/>
          <p:cNvSpPr>
            <a:spLocks noGrp="1"/>
          </p:cNvSpPr>
          <p:nvPr>
            <p:ph idx="1"/>
            <p:custDataLst>
              <p:tags r:id="rId2"/>
            </p:custDataLst>
          </p:nvPr>
        </p:nvSpPr>
        <p:spPr>
          <a:xfrm>
            <a:off x="608400" y="1313870"/>
            <a:ext cx="10969200" cy="4759200"/>
          </a:xfrm>
        </p:spPr>
        <p:txBody>
          <a:bodyPr>
            <a:noAutofit/>
          </a:bodyPr>
          <a:lstStyle/>
          <a:p>
            <a:r>
              <a:rPr sz="2000">
                <a:sym typeface="+mn-ea"/>
              </a:rPr>
              <a:t>《政府信息公开条例》</a:t>
            </a:r>
            <a:endParaRPr lang="zh-CN" altLang="en-US" sz="2000" dirty="0"/>
          </a:p>
          <a:p>
            <a:r>
              <a:rPr sz="2000">
                <a:sym typeface="+mn-ea"/>
              </a:rPr>
              <a:t>第十九条　对涉及公众利益调整、需要公众广泛知晓或者需要公众参与决策的政府信息，行政机关应当主动公开。</a:t>
            </a:r>
            <a:endParaRPr lang="zh-CN" altLang="en-US" sz="2000" dirty="0"/>
          </a:p>
          <a:p>
            <a:r>
              <a:rPr sz="2000">
                <a:sym typeface="+mn-ea"/>
              </a:rPr>
              <a:t>第二十条　行政机关应当依照本条例第十九条的规定，主动公开本行政机关的下列政府信息：</a:t>
            </a:r>
            <a:endParaRPr lang="zh-CN" altLang="en-US" sz="2000" dirty="0"/>
          </a:p>
          <a:p>
            <a:r>
              <a:rPr sz="2000">
                <a:sym typeface="+mn-ea"/>
              </a:rPr>
              <a:t>（一）行政法规、规章和规范性文件；</a:t>
            </a:r>
            <a:endParaRPr lang="zh-CN" altLang="en-US" sz="2000" dirty="0"/>
          </a:p>
          <a:p>
            <a:r>
              <a:rPr sz="2000">
                <a:sym typeface="+mn-ea"/>
              </a:rPr>
              <a:t>（二）机关职能、机构设置、办公地址、办公时间、联系方式、负责人姓名；</a:t>
            </a:r>
            <a:endParaRPr lang="zh-CN" altLang="en-US" sz="2000" dirty="0"/>
          </a:p>
          <a:p>
            <a:r>
              <a:rPr sz="2000">
                <a:sym typeface="+mn-ea"/>
              </a:rPr>
              <a:t>（三）国民经济和社会发展规划、专项规划、区域规划及相关政策；</a:t>
            </a:r>
            <a:endParaRPr lang="zh-CN" altLang="en-US" sz="2000" dirty="0"/>
          </a:p>
          <a:p>
            <a:r>
              <a:rPr sz="2000">
                <a:sym typeface="+mn-ea"/>
              </a:rPr>
              <a:t>（四）国民经济和社会发展统计信息；</a:t>
            </a:r>
            <a:endParaRPr lang="zh-CN" altLang="en-US" sz="2000" dirty="0"/>
          </a:p>
          <a:p>
            <a:r>
              <a:rPr sz="2000">
                <a:sym typeface="+mn-ea"/>
              </a:rPr>
              <a:t>（五）办理行政许可和其他对外管理服务事项的依据、条件、程序以及办理结果；</a:t>
            </a:r>
            <a:endParaRPr lang="zh-CN" altLang="en-US" sz="2000" dirty="0"/>
          </a:p>
          <a:p>
            <a:endParaRPr lang="zh-CN" altLang="en-US" sz="2000" dirty="0"/>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八、主动公开内容</a:t>
            </a:r>
            <a:endParaRPr lang="zh-CN" altLang="en-US"/>
          </a:p>
        </p:txBody>
      </p:sp>
      <p:sp>
        <p:nvSpPr>
          <p:cNvPr id="2" name="内容占位符 1"/>
          <p:cNvSpPr>
            <a:spLocks noGrp="1"/>
          </p:cNvSpPr>
          <p:nvPr>
            <p:ph idx="1"/>
            <p:custDataLst>
              <p:tags r:id="rId2"/>
            </p:custDataLst>
          </p:nvPr>
        </p:nvSpPr>
        <p:spPr/>
        <p:txBody>
          <a:bodyPr>
            <a:noAutofit/>
          </a:bodyPr>
          <a:lstStyle/>
          <a:p>
            <a:r>
              <a:rPr sz="2000">
                <a:sym typeface="+mn-ea"/>
              </a:rPr>
              <a:t>（六）实施行政处罚、行政强制的依据、条件、程序以及本行政机关认为具有一定社会影响的行政处罚决定；</a:t>
            </a:r>
            <a:endParaRPr lang="zh-CN" altLang="en-US" sz="2000" dirty="0"/>
          </a:p>
          <a:p>
            <a:r>
              <a:rPr sz="2000">
                <a:sym typeface="+mn-ea"/>
              </a:rPr>
              <a:t>（七）财政预算、决算信息；</a:t>
            </a:r>
            <a:endParaRPr lang="zh-CN" altLang="en-US" sz="2000" dirty="0"/>
          </a:p>
          <a:p>
            <a:r>
              <a:rPr sz="2000">
                <a:sym typeface="+mn-ea"/>
              </a:rPr>
              <a:t>（八）行政事业性收费项目及其依据、标准；</a:t>
            </a:r>
            <a:endParaRPr lang="zh-CN" altLang="en-US" sz="2000" dirty="0"/>
          </a:p>
          <a:p>
            <a:r>
              <a:rPr sz="2000">
                <a:sym typeface="+mn-ea"/>
              </a:rPr>
              <a:t>（九）政府集中采购项目的目录、标准及实施情况；</a:t>
            </a:r>
            <a:endParaRPr lang="zh-CN" altLang="en-US" sz="2000" dirty="0"/>
          </a:p>
          <a:p>
            <a:r>
              <a:rPr sz="2000">
                <a:sym typeface="+mn-ea"/>
              </a:rPr>
              <a:t>（十）重大建设项目的批准和实施情况；</a:t>
            </a:r>
            <a:endParaRPr lang="zh-CN" altLang="en-US" sz="2000" dirty="0"/>
          </a:p>
          <a:p>
            <a:r>
              <a:rPr sz="2000">
                <a:sym typeface="+mn-ea"/>
              </a:rPr>
              <a:t>（十一）扶贫、教育、医疗、社会保障、促进就业等方面的政策、措施及其实施情况；</a:t>
            </a:r>
            <a:endParaRPr lang="zh-CN" altLang="en-US" sz="2000" dirty="0"/>
          </a:p>
          <a:p>
            <a:r>
              <a:rPr sz="2000">
                <a:sym typeface="+mn-ea"/>
              </a:rPr>
              <a:t>（十二）突发公共事件的应急预案、预警信息及应对情况；</a:t>
            </a:r>
            <a:endParaRPr lang="zh-CN" altLang="en-US" sz="2000" dirty="0"/>
          </a:p>
          <a:p>
            <a:r>
              <a:rPr sz="2000">
                <a:sym typeface="+mn-ea"/>
              </a:rPr>
              <a:t>（十三）环境保护、公共卫生、安全生产、食品药品、产品质量的监督检查情况；</a:t>
            </a:r>
            <a:endParaRPr lang="zh-CN" altLang="en-US" sz="2000" dirty="0"/>
          </a:p>
          <a:p>
            <a:endParaRPr lang="zh-CN" altLang="en-US" sz="2000" dirty="0"/>
          </a:p>
          <a:p>
            <a:endParaRPr lang="zh-CN" altLang="en-US" sz="2000" dirty="0"/>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八、主动公开内容</a:t>
            </a:r>
            <a:endParaRPr lang="zh-CN" altLang="en-US"/>
          </a:p>
        </p:txBody>
      </p:sp>
      <p:sp>
        <p:nvSpPr>
          <p:cNvPr id="2" name="内容占位符 1"/>
          <p:cNvSpPr>
            <a:spLocks noGrp="1"/>
          </p:cNvSpPr>
          <p:nvPr>
            <p:ph idx="1"/>
            <p:custDataLst>
              <p:tags r:id="rId2"/>
            </p:custDataLst>
          </p:nvPr>
        </p:nvSpPr>
        <p:spPr/>
        <p:txBody>
          <a:bodyPr/>
          <a:lstStyle/>
          <a:p>
            <a:r>
              <a:rPr sz="2000">
                <a:sym typeface="+mn-ea"/>
              </a:rPr>
              <a:t>（十四）公务员招考的职位、名额、报考条件等事项以及录用结果；</a:t>
            </a:r>
            <a:endParaRPr lang="zh-CN" altLang="en-US" sz="2000" dirty="0"/>
          </a:p>
          <a:p>
            <a:r>
              <a:rPr sz="2000">
                <a:sym typeface="+mn-ea"/>
              </a:rPr>
              <a:t>（十五）法律、法规、规章和国家有关规定规定应当主动公开的其他政府信息。</a:t>
            </a:r>
            <a:endParaRPr sz="2000">
              <a:sym typeface="+mn-ea"/>
            </a:endParaRPr>
          </a:p>
          <a:p>
            <a:r>
              <a:rPr sz="2000">
                <a:sym typeface="+mn-ea"/>
              </a:rPr>
              <a:t>第二十一条　除本条例第二十条规定的政府信息外，设区的市级、县级人民政府及其部门还应当根据本地方的具体情况，主动公开涉及市政建设、公共服务、公益事业、土地征收、房屋征收、治安管理、社会救助等方面的政府信息；</a:t>
            </a:r>
            <a:endParaRPr sz="2000">
              <a:sym typeface="+mn-ea"/>
            </a:endParaRPr>
          </a:p>
          <a:p>
            <a:r>
              <a:rPr sz="2000">
                <a:solidFill>
                  <a:srgbClr val="FF0000"/>
                </a:solidFill>
                <a:sym typeface="+mn-ea"/>
              </a:rPr>
              <a:t>乡（镇）人民政府还应当根据本地方的具体情况，主动公开贯彻落实农业农村政策、农田水利工程建设运营、农村土地承包经营权流转、宅基地使用情况审核、土地征收、房屋征收、筹资筹劳、社会救助等方面的政府信息。</a:t>
            </a:r>
            <a:endParaRPr lang="zh-CN" altLang="en-US" sz="2000" dirty="0">
              <a:solidFill>
                <a:srgbClr val="FF0000"/>
              </a:solidFill>
            </a:endParaRPr>
          </a:p>
          <a:p>
            <a:endParaRPr lang="zh-CN" altLang="en-US" sz="2000" dirty="0"/>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九、主动公开的方式和途径</a:t>
            </a:r>
            <a:endParaRPr lang="zh-CN" altLang="en-US"/>
          </a:p>
        </p:txBody>
      </p:sp>
      <p:sp>
        <p:nvSpPr>
          <p:cNvPr id="2" name="内容占位符 1"/>
          <p:cNvSpPr>
            <a:spLocks noGrp="1"/>
          </p:cNvSpPr>
          <p:nvPr>
            <p:ph idx="1"/>
            <p:custDataLst>
              <p:tags r:id="rId2"/>
            </p:custDataLst>
          </p:nvPr>
        </p:nvSpPr>
        <p:spPr/>
        <p:txBody>
          <a:bodyPr>
            <a:normAutofit lnSpcReduction="20000"/>
          </a:bodyPr>
          <a:lstStyle/>
          <a:p>
            <a:r>
              <a:rPr>
                <a:sym typeface="+mn-ea"/>
              </a:rPr>
              <a:t>根据《政府信息公开条例》</a:t>
            </a:r>
            <a:endParaRPr lang="zh-CN" altLang="en-US" dirty="0"/>
          </a:p>
          <a:p>
            <a:r>
              <a:rPr>
                <a:sym typeface="+mn-ea"/>
              </a:rPr>
              <a:t>第十五条行政机关应当将主动公开的政府信息，通过政府公报、政府网站、新闻发布会以及报刊、广播、电视等便于公众知晓的方式公开；</a:t>
            </a:r>
            <a:endParaRPr lang="zh-CN" altLang="en-US" dirty="0"/>
          </a:p>
          <a:p>
            <a:r>
              <a:rPr>
                <a:sym typeface="+mn-ea"/>
              </a:rPr>
              <a:t>第十六条：各级人民政府应当在国家档案馆、公共图书馆设置政府信息查阅场所，并配备相应的设施、设备，为公民、法人或者其他组织获取政府信息提供便利。行政机关可以根据需要设立公共查阅室、资料索取点、信息公告栏、电子信息屏等场所、设施，公开政府信息。行政机关应当及时向国家档案馆、公共图书馆提供主动公开的政府信息。</a:t>
            </a:r>
            <a:endParaRPr lang="zh-CN" altLang="en-US" dirty="0"/>
          </a:p>
          <a:p>
            <a:r>
              <a:rPr>
                <a:sym typeface="+mn-ea"/>
              </a:rPr>
              <a:t>第十七条行政机关制作的政府信息，由制作该政府信息的行政机关负责公开；行政机关从公民、法人或者其他组织获取的政府信息，由保存该政府信息的行政机关负责公开。法律、法规对政府信息公开的权限另有规定的，从其规定。 </a:t>
            </a:r>
            <a:endParaRPr lang="zh-CN" altLang="en-US" dirty="0"/>
          </a:p>
          <a:p>
            <a:r>
              <a:rPr>
                <a:sym typeface="+mn-ea"/>
              </a:rPr>
              <a:t> 第十八条 属于主动公开范围的政府信息，应当自该政府信息形成或者变更之日起20个工作日内予以公开。法律、法规对政府信息公开的期限另有规定的，从其规定。</a:t>
            </a:r>
            <a:endParaRPr>
              <a:sym typeface="+mn-ea"/>
            </a:endParaRPr>
          </a:p>
          <a:p>
            <a:endParaRPr lang="zh-CN" altLang="en-US" dirty="0"/>
          </a:p>
          <a:p>
            <a:endParaRPr lang="zh-CN" altLang="en-US" dirty="0"/>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十、依申请公开内容</a:t>
            </a:r>
            <a:endParaRPr lang="zh-CN" altLang="en-US"/>
          </a:p>
        </p:txBody>
      </p:sp>
      <p:sp>
        <p:nvSpPr>
          <p:cNvPr id="2" name="内容占位符 1"/>
          <p:cNvSpPr>
            <a:spLocks noGrp="1"/>
          </p:cNvSpPr>
          <p:nvPr>
            <p:ph idx="1"/>
            <p:custDataLst>
              <p:tags r:id="rId2"/>
            </p:custDataLst>
          </p:nvPr>
        </p:nvSpPr>
        <p:spPr/>
        <p:txBody>
          <a:bodyPr>
            <a:normAutofit lnSpcReduction="10000"/>
          </a:bodyPr>
          <a:lstStyle/>
          <a:p>
            <a:r>
              <a:rPr>
                <a:sym typeface="+mn-ea"/>
              </a:rPr>
              <a:t>根据《政府信息公开条例》</a:t>
            </a:r>
            <a:endParaRPr lang="zh-CN" altLang="en-US" dirty="0"/>
          </a:p>
          <a:p>
            <a:r>
              <a:rPr>
                <a:sym typeface="+mn-ea"/>
              </a:rPr>
              <a:t>第二十七条　除行政机关主动公开的政府信息外，公民、法人或者其他组织可以向地方各级人民政府、对外以自己名义履行行政管理职能的县级以上人民政府部门（含本条例第十条第二款规定的派出机构、内设机构）申请获取相关政府信息。</a:t>
            </a:r>
            <a:endParaRPr lang="zh-CN" altLang="en-US" dirty="0"/>
          </a:p>
          <a:p>
            <a:r>
              <a:rPr>
                <a:sym typeface="+mn-ea"/>
              </a:rPr>
              <a:t>第二十九条　公民、法人或者其他组织申请获取政府信息的，应当向行政机关的政府信息公开工作机构提出，并采用包括信件、数据电文在内的书面形式；采用书面形式确有困难的，申请人可以口头提出，由受理该申请的政府信息公开工作机构代为填写政府信息公开申请。</a:t>
            </a:r>
            <a:endParaRPr lang="zh-CN" altLang="en-US" dirty="0"/>
          </a:p>
          <a:p>
            <a:r>
              <a:rPr>
                <a:sym typeface="+mn-ea"/>
              </a:rPr>
              <a:t>政府信息公开申请应当包括下列内容：</a:t>
            </a:r>
            <a:endParaRPr lang="zh-CN" altLang="en-US" dirty="0"/>
          </a:p>
          <a:p>
            <a:r>
              <a:rPr>
                <a:sym typeface="+mn-ea"/>
              </a:rPr>
              <a:t>（一）申请人的姓名或者名称、身份证明、联系方式；</a:t>
            </a:r>
            <a:endParaRPr lang="zh-CN" altLang="en-US" dirty="0"/>
          </a:p>
          <a:p>
            <a:r>
              <a:rPr>
                <a:sym typeface="+mn-ea"/>
              </a:rPr>
              <a:t>（二）申请公开的政府信息的名称、文号或者便于行政机关查询的其他特征性描述；</a:t>
            </a:r>
            <a:endParaRPr lang="zh-CN" altLang="en-US" dirty="0"/>
          </a:p>
          <a:p>
            <a:r>
              <a:rPr>
                <a:sym typeface="+mn-ea"/>
              </a:rPr>
              <a:t>（三）申请公开的政府信息的形式要求，包括获取信息的方式、途径。</a:t>
            </a:r>
            <a:endParaRPr lang="zh-CN" altLang="en-US" dirty="0"/>
          </a:p>
          <a:p>
            <a:endParaRPr lang="zh-CN" altLang="en-US" dirty="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a:sym typeface="+mn-ea"/>
              </a:rPr>
              <a:t>十一、规范做好依申请公开工作</a:t>
            </a:r>
            <a:endParaRPr lang="zh-CN" altLang="en-US"/>
          </a:p>
        </p:txBody>
      </p:sp>
      <p:sp>
        <p:nvSpPr>
          <p:cNvPr id="2" name="内容占位符 1"/>
          <p:cNvSpPr>
            <a:spLocks noGrp="1"/>
          </p:cNvSpPr>
          <p:nvPr>
            <p:ph idx="1"/>
            <p:custDataLst>
              <p:tags r:id="rId2"/>
            </p:custDataLst>
          </p:nvPr>
        </p:nvSpPr>
        <p:spPr/>
        <p:txBody>
          <a:bodyPr/>
          <a:lstStyle/>
          <a:p>
            <a:r>
              <a:rPr sz="2000">
                <a:sym typeface="+mn-ea"/>
              </a:rPr>
              <a:t>新条例明确了公开申请提出、补正申请内容、答复形式规范、征求意见程序、提交时间起算等具体规定，对部分环节提出了新的要求。各地、各部门要按照新条例规定进一步规范依申请公开工作流程，完善相关工作规程，建立健全登记、审核、办理、答复、归档等工作制度，依法保障公民、法人和其他组织申请获取政府信息的权利。要按照新条例明确的7种情形对政府信息公开申请作出答复，确保答复内容合法规范、准确严谨。</a:t>
            </a:r>
            <a:endParaRPr lang="zh-CN" altLang="en-US" sz="2000" dirty="0"/>
          </a:p>
          <a:p>
            <a:endParaRPr lang="zh-CN" altLang="en-US" sz="2000" dirty="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a:sym typeface="+mn-ea"/>
              </a:rPr>
              <a:t>十二、监督和保障</a:t>
            </a:r>
            <a:endParaRPr lang="zh-CN" altLang="en-US"/>
          </a:p>
        </p:txBody>
      </p:sp>
      <p:sp>
        <p:nvSpPr>
          <p:cNvPr id="2" name="内容占位符 1"/>
          <p:cNvSpPr>
            <a:spLocks noGrp="1"/>
          </p:cNvSpPr>
          <p:nvPr>
            <p:ph idx="1"/>
            <p:custDataLst>
              <p:tags r:id="rId2"/>
            </p:custDataLst>
          </p:nvPr>
        </p:nvSpPr>
        <p:spPr/>
        <p:txBody>
          <a:bodyPr>
            <a:normAutofit lnSpcReduction="20000"/>
          </a:bodyPr>
          <a:lstStyle/>
          <a:p>
            <a:r>
              <a:rPr>
                <a:sym typeface="+mn-ea"/>
              </a:rPr>
              <a:t>第四十六条　各级人民政府应当建立健全政府信息公开工作考核制度、社会评议制度和责任追究制度，定期对政府信息公开工作进行考核、评议。</a:t>
            </a:r>
            <a:endParaRPr lang="zh-CN" altLang="en-US" dirty="0"/>
          </a:p>
          <a:p>
            <a:r>
              <a:rPr>
                <a:sym typeface="+mn-ea"/>
              </a:rPr>
              <a:t>第四十七条　政府信息公开工作主管部门应当加强对政府信息公开工作的日常指导和监督检查，对行政机关未按照要求开展政府信息公开工作的，予以督促整改或者通报批评；需要对负有责任的领导人员和直接责任人员追究责任的，依法向有权机关提出处理建议。</a:t>
            </a:r>
            <a:endParaRPr lang="zh-CN" altLang="en-US" dirty="0"/>
          </a:p>
          <a:p>
            <a:r>
              <a:rPr>
                <a:sym typeface="+mn-ea"/>
              </a:rPr>
              <a:t>公民、法人或者其他组织认为行政机关未按照要求主动公开政府信息或者对政府信息公开申请不依法答复处理的，可以向政府信息公开工作主管部门提出。政府信息公开工作主管部门查证属实的，应当予以督促整改或者通报批评。</a:t>
            </a:r>
            <a:endParaRPr lang="zh-CN" altLang="en-US" dirty="0"/>
          </a:p>
          <a:p>
            <a:r>
              <a:rPr>
                <a:sym typeface="+mn-ea"/>
              </a:rPr>
              <a:t>第五十一条　公民、法人或者其他组织认为行政机关在政府信息公开工作中侵犯其合法权益的，可以向上一级行政机关或者政府信息公开工作主管部门投诉、举报，也可以依法申请行政复议或者提起行政诉讼。</a:t>
            </a:r>
            <a:endParaRPr lang="zh-CN" altLang="en-US" dirty="0"/>
          </a:p>
          <a:p>
            <a:r>
              <a:rPr>
                <a:sym typeface="+mn-ea"/>
              </a:rPr>
              <a:t>第五十二条　行政机关违反本条例的规定，未建立健全政府信息公开有关制度、机制的，由上一级行政机关责令改正；情节严重的，对负有责任的领导人员和直接责任人员依法给予处分。</a:t>
            </a:r>
            <a:endParaRPr lang="zh-CN" altLang="en-US" dirty="0"/>
          </a:p>
          <a:p>
            <a:endParaRPr lang="zh-CN" altLang="en-US" dirty="0"/>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spc="150">
                <a:ln w="3175">
                  <a:noFill/>
                  <a:prstDash val="dash"/>
                </a:ln>
                <a:solidFill>
                  <a:srgbClr val="3C3C41">
                    <a:lumMod val="75000"/>
                  </a:srgbClr>
                </a:solidFill>
                <a:latin typeface="微软雅黑" panose="020B0503020204020204" pitchFamily="34" charset="-122"/>
                <a:cs typeface="微软雅黑" panose="020B0503020204020204" pitchFamily="34" charset="-122"/>
                <a:sym typeface="+mn-ea"/>
              </a:rPr>
              <a:t>全面推进基层政务公开</a:t>
            </a:r>
            <a:r>
              <a:rPr>
                <a:sym typeface="+mn-ea"/>
              </a:rPr>
              <a:t>工作</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1、建立公开指南</a:t>
            </a:r>
            <a:endParaRPr lang="zh-CN" altLang="en-US" sz="2000" dirty="0"/>
          </a:p>
          <a:p>
            <a:r>
              <a:rPr lang="zh-CN" altLang="en-US" sz="2000" dirty="0"/>
              <a:t>2、围绕《政府信息公开条例》编制目录</a:t>
            </a:r>
            <a:endParaRPr lang="zh-CN" altLang="en-US" sz="2000" dirty="0"/>
          </a:p>
          <a:p>
            <a:r>
              <a:rPr lang="zh-CN" altLang="en-US" sz="2000" dirty="0"/>
              <a:t>3、围绕目录包括的具体内容进行公开</a:t>
            </a:r>
            <a:endParaRPr lang="zh-CN" altLang="en-US" sz="2000" dirty="0"/>
          </a:p>
          <a:p>
            <a:r>
              <a:rPr lang="zh-CN" altLang="en-US" sz="2000" dirty="0"/>
              <a:t>4、制定政务公开工作相关制度</a:t>
            </a:r>
            <a:endParaRPr lang="zh-CN" altLang="en-US" sz="2000" dirty="0"/>
          </a:p>
          <a:p>
            <a:r>
              <a:rPr lang="zh-CN" altLang="en-US" sz="2000" dirty="0"/>
              <a:t>5、做好公开内容的备案工作</a:t>
            </a:r>
            <a:endParaRPr lang="zh-CN" altLang="en-US" sz="2000"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41000"/>
          </a:schemeClr>
        </a:solidFill>
        <a:effectLst/>
      </p:bgPr>
    </p:bg>
    <p:spTree>
      <p:nvGrpSpPr>
        <p:cNvPr id="1" name=""/>
        <p:cNvGrpSpPr/>
        <p:nvPr/>
      </p:nvGrpSpPr>
      <p:grpSpPr/>
      <p:sp>
        <p:nvSpPr>
          <p:cNvPr id="5" name="Title 6"/>
          <p:cNvSpPr txBox="1"/>
          <p:nvPr>
            <p:custDataLst>
              <p:tags r:id="rId1"/>
            </p:custDataLst>
          </p:nvPr>
        </p:nvSpPr>
        <p:spPr>
          <a:xfrm>
            <a:off x="1670766" y="2311107"/>
            <a:ext cx="8850469" cy="2235787"/>
          </a:xfrm>
          <a:prstGeom prst="rect">
            <a:avLst/>
          </a:prstGeom>
          <a:noFill/>
          <a:ln w="3175">
            <a:noFill/>
            <a:prstDash val="dash"/>
          </a:ln>
        </p:spPr>
        <p:txBody>
          <a:bodyPr wrap="square" lIns="72000" tIns="0" rIns="72000" bIns="72000" anchor="ctr" anchorCtr="1">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3C3C41"/>
                </a:solidFill>
                <a:effectLst/>
                <a:latin typeface="+mj-lt"/>
                <a:ea typeface="+mn-ea"/>
                <a:cs typeface="Segoe UI" panose="020B0502040204020203" pitchFamily="34" charset="0"/>
              </a:defRPr>
            </a:lvl1pPr>
          </a:lstStyle>
          <a:p>
            <a:pPr lvl="0" algn="ctr">
              <a:lnSpc>
                <a:spcPct val="130000"/>
              </a:lnSpc>
              <a:defRPr/>
            </a:pPr>
            <a:r>
              <a:rPr lang="zh-CN" altLang="en-US" sz="5400" b="1" spc="150" dirty="0">
                <a:ln w="3175">
                  <a:noFill/>
                  <a:prstDash val="dash"/>
                </a:ln>
                <a:solidFill>
                  <a:srgbClr val="3C3C41">
                    <a:lumMod val="75000"/>
                  </a:srgbClr>
                </a:solidFill>
                <a:latin typeface="微软雅黑" panose="020B0503020204020204" pitchFamily="34" charset="-122"/>
                <a:ea typeface="微软雅黑" panose="020B0503020204020204" pitchFamily="34" charset="-122"/>
                <a:cs typeface="微软雅黑" panose="020B0503020204020204" pitchFamily="34" charset="-122"/>
              </a:rPr>
              <a:t>学习贯彻政府信息公开条例</a:t>
            </a:r>
            <a:endParaRPr lang="zh-CN" altLang="en-US" sz="5400" b="1" spc="150" dirty="0">
              <a:ln w="3175">
                <a:noFill/>
                <a:prstDash val="dash"/>
              </a:ln>
              <a:solidFill>
                <a:srgbClr val="3C3C41">
                  <a:lumMod val="7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a:lnSpc>
                <a:spcPct val="130000"/>
              </a:lnSpc>
              <a:defRPr/>
            </a:pPr>
            <a:endParaRPr lang="zh-CN" altLang="en-US" sz="5400" b="1" spc="150" dirty="0">
              <a:ln w="3175">
                <a:noFill/>
                <a:prstDash val="dash"/>
              </a:ln>
              <a:solidFill>
                <a:srgbClr val="3C3C41">
                  <a:lumMod val="7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a:t>1</a:t>
            </a:r>
            <a:r>
              <a:t>、</a:t>
            </a:r>
            <a:r>
              <a:rPr lang="zh-CN" altLang="en-US"/>
              <a:t>公开指南都包括哪些内容？</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包括主动公开的公开范围、公开时限、公开形式及公开工作机构的名称、办公地址、办公时间、联系电话、监督电话、传真号码、电子邮箱等内容。</a:t>
            </a:r>
            <a:endParaRPr lang="zh-CN" altLang="en-US" sz="2000"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a:t>2</a:t>
            </a:r>
            <a:r>
              <a:t>、</a:t>
            </a:r>
            <a:r>
              <a:rPr lang="zh-CN" altLang="en-US"/>
              <a:t>编制目录的意义？</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让公众知晓政务公开要公开什么，在哪公开，由谁公开。所有的这些事项，都要体现在公开目录上。</a:t>
            </a:r>
            <a:endParaRPr lang="zh-CN" altLang="en-US" sz="2000" dirty="0"/>
          </a:p>
          <a:p>
            <a:r>
              <a:rPr sz="2000">
                <a:sym typeface="+mn-ea"/>
              </a:rPr>
              <a:t>政府信息公开目录包括哪些要素。包括公开事项的名称、内容、依据、时限、主体、方式、渠道和公开对象等要素。</a:t>
            </a:r>
            <a:endParaRPr lang="zh-CN" altLang="en-US" sz="2000" dirty="0"/>
          </a:p>
          <a:p>
            <a:endParaRPr lang="zh-CN" altLang="en-US" sz="2000"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a:t>3</a:t>
            </a:r>
            <a:r>
              <a:rPr lang="zh-CN" altLang="en-US"/>
              <a:t>、政务公开目录都包括哪些内容？</a:t>
            </a:r>
            <a:endParaRPr lang="zh-CN" altLang="en-US"/>
          </a:p>
        </p:txBody>
      </p:sp>
      <p:sp>
        <p:nvSpPr>
          <p:cNvPr id="2" name="内容占位符 1"/>
          <p:cNvSpPr>
            <a:spLocks noGrp="1"/>
          </p:cNvSpPr>
          <p:nvPr>
            <p:ph idx="1"/>
            <p:custDataLst>
              <p:tags r:id="rId2"/>
            </p:custDataLst>
          </p:nvPr>
        </p:nvSpPr>
        <p:spPr/>
        <p:txBody>
          <a:bodyPr>
            <a:normAutofit lnSpcReduction="10000"/>
          </a:bodyPr>
          <a:lstStyle/>
          <a:p>
            <a:r>
              <a:rPr lang="zh-CN" altLang="en-US" dirty="0"/>
              <a:t>（1）机构简介。包括领导班子及分工、主要职能、下设办公室、联系方式等内容。</a:t>
            </a:r>
            <a:endParaRPr lang="zh-CN" altLang="en-US" dirty="0"/>
          </a:p>
          <a:p>
            <a:r>
              <a:rPr lang="zh-CN" altLang="en-US" dirty="0"/>
              <a:t>（2）履职依据。包括政策文件（决策依据、执行依据）、政策解读等内容。</a:t>
            </a:r>
            <a:endParaRPr lang="zh-CN" altLang="en-US" dirty="0"/>
          </a:p>
          <a:p>
            <a:r>
              <a:rPr lang="zh-CN" altLang="en-US" dirty="0"/>
              <a:t>（3）主动公开内容。基层政府（乡镇人民政府、街道办事处）要对照国务院部门制定的国土空间规划、重大建设项目、公共资源交易、财政预决算、安全生产、税收管理、征地补偿、国有土地上房屋征收、保障性住房、农村危房改造、环境保护、公共文化服务、公共法律服务、扶贫、救灾、食品药品监管、城市综合执法、就业创业、社会保险、社会救助、养老服务、户籍管理、涉农补贴、义务教育、医疗卫生、市政服务等26个试点领域标准指引，结合本级政府权责清单和公共服务事项清单中涉及的相关事项进行政务过程和结果全公开。</a:t>
            </a:r>
            <a:endParaRPr lang="zh-CN" altLang="en-US" dirty="0"/>
          </a:p>
          <a:p>
            <a:r>
              <a:rPr>
                <a:sym typeface="+mn-ea"/>
              </a:rPr>
              <a:t>规范做好依申请公开工作。</a:t>
            </a:r>
            <a:r>
              <a:rPr>
                <a:sym typeface="+mn-ea"/>
              </a:rPr>
              <a:t>各地、各部门要按照新条例规定，进一步规范依申请公开工作流程，完善相关工作规程序，建立健全登记、审核、办理、答复、归档等工作制度，依法保障公民、法人和其他组织申请获取政府信息的权利。要按照新条例明确的7种情形对政府信息公开申请作出答复，确保答复内容合法规范、准确严谨。</a:t>
            </a:r>
            <a:endParaRPr lang="zh-CN" altLang="en-US" dirty="0"/>
          </a:p>
          <a:p>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a:t>4</a:t>
            </a:r>
            <a:r>
              <a:rPr lang="zh-CN" altLang="en-US"/>
              <a:t>、制定政务公开和依申请公开工作相关制度</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《政务公开工作制度》、《信息发布审核制度》、《政府信息公开保密审查制度》《信息公开责追究制度》</a:t>
            </a:r>
            <a:r>
              <a:rPr sz="2000">
                <a:sym typeface="+mn-ea"/>
              </a:rPr>
              <a:t>《依申请公开工作制度》</a:t>
            </a:r>
            <a:r>
              <a:rPr lang="zh-CN" altLang="en-US" sz="2000" dirty="0"/>
              <a:t>等相关制度。</a:t>
            </a:r>
            <a:endParaRPr lang="zh-CN" altLang="en-US" sz="2000" dirty="0"/>
          </a:p>
          <a:p>
            <a:endParaRPr lang="zh-CN" altLang="en-US" sz="2000"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a:t>5</a:t>
            </a:r>
            <a:r>
              <a:rPr lang="zh-CN" altLang="en-US"/>
              <a:t>、做好信息公开的备案工作。</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政务公开资料要规范管理，装订成册，立卷归档，做到政务公开内容有据可查。</a:t>
            </a:r>
            <a:endParaRPr lang="zh-CN" altLang="en-US" sz="2000" dirty="0"/>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zh-CN" altLang="en-US" dirty="0"/>
              <a:t>谢谢聆听</a:t>
            </a:r>
            <a:endParaRPr lang="zh-CN" altLang="en-US" dirty="0"/>
          </a:p>
        </p:txBody>
      </p:sp>
      <p:sp>
        <p:nvSpPr>
          <p:cNvPr id="6" name="文本占位符 5"/>
          <p:cNvSpPr>
            <a:spLocks noGrp="1"/>
          </p:cNvSpPr>
          <p:nvPr>
            <p:ph type="body" sz="quarter" idx="13"/>
            <p:custDataLst>
              <p:tags r:id="rId2"/>
            </p:custDataLst>
          </p:nvPr>
        </p:nvSpPr>
        <p:spPr/>
        <p:txBody>
          <a:bodyPr/>
          <a:lstStyle/>
          <a:p>
            <a:r>
              <a:rPr lang="en-US" altLang="zh-CN"/>
              <a:t>2020.5.29</a:t>
            </a: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一、充分认识贯彻落实新条例的重要意义</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新修订的《中华人民共和国政府信息公开条例》（国令第711号）已于2019年4月15日正式公布，并于5月15日正式施行。</a:t>
            </a:r>
            <a:endParaRPr lang="zh-CN" altLang="en-US" sz="2000" dirty="0"/>
          </a:p>
          <a:p>
            <a:r>
              <a:rPr lang="zh-CN" altLang="en-US" sz="2000" dirty="0"/>
              <a:t>党中央、国务院高度重视政务公开工作，修订《中华人民共和国政府信息公开条例》是我国政府信息公开立法的一个重要里程碑。</a:t>
            </a:r>
            <a:endParaRPr lang="zh-CN" altLang="en-US" sz="2000" dirty="0"/>
          </a:p>
          <a:p>
            <a:r>
              <a:rPr lang="zh-CN" altLang="en-US" sz="2000" dirty="0"/>
              <a:t>新条例坚持“公开为常态、不公开为例外”的原则，进一步拓展了政府信息公开的广度和深度，明确了政府信息的公开范围，畅通了政府信息的公开渠道，完善了政府信息公开工作的监督和保障机制，对保障人民群众依法获取政府信息，促进政府职能转变、建设法治政府等具有重要意义，是做好新时代政府信息公开的工作指南。</a:t>
            </a:r>
            <a:endParaRPr lang="zh-CN" altLang="en-US" sz="2000" dirty="0"/>
          </a:p>
          <a:p>
            <a:r>
              <a:rPr lang="zh-CN" altLang="en-US" sz="2000" dirty="0"/>
              <a:t>各级行政机关要充分认识修订条例对新时代推进政务公开工作的重要意义，深入抓好贯彻实施，确保条例各项规定落实到位。</a:t>
            </a:r>
            <a:endParaRPr lang="zh-CN" altLang="en-US" sz="2000"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二、什么是政务公开</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政务公开是行政机关全面推进决策、执行、管理、服务、结果全过程公开，加强政策解读、回应关切、平台建设、数据开放，保障公众知情权、参与权、表达权和监督权，增强政府公信力执行力，提升政府治理能力的制度安排。</a:t>
            </a:r>
            <a:endParaRPr lang="zh-CN" altLang="en-US" sz="2000" dirty="0"/>
          </a:p>
          <a:p>
            <a:r>
              <a:rPr lang="zh-CN" altLang="en-US" sz="2000" dirty="0"/>
              <a:t>政务公开主要是指行政机关公开其行政事务，强调的是行政机关要公开其执法依据、执法程序和执法结果。</a:t>
            </a:r>
            <a:endParaRPr lang="zh-CN" altLang="en-US" sz="2000" dirty="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三、政务公开的依据</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《中华人民共和国政府信息公开条例》</a:t>
            </a:r>
            <a:endParaRPr lang="zh-CN" altLang="en-US" sz="2000" dirty="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四、政务公开的原则</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坚持以公开为常态、不公开为例外，遵循公正、公平、合法、便民的原则。</a:t>
            </a:r>
            <a:endParaRPr lang="zh-CN" altLang="en-US" sz="2000" dirty="0"/>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五、政务公开目的</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政务公开，就是为了使行使权力者接受监督，使民众参与权力行使的过程。是政府通过向社会公开政务活动的方式，让人民群众了解、知情，使一些行政行为在社会的监督下进行。</a:t>
            </a:r>
            <a:endParaRPr lang="zh-CN" altLang="en-US" sz="2000"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六、公开方式</a:t>
            </a:r>
            <a:endParaRPr lang="zh-CN" altLang="en-US"/>
          </a:p>
        </p:txBody>
      </p:sp>
      <p:sp>
        <p:nvSpPr>
          <p:cNvPr id="2" name="内容占位符 1"/>
          <p:cNvSpPr>
            <a:spLocks noGrp="1"/>
          </p:cNvSpPr>
          <p:nvPr>
            <p:ph idx="1"/>
            <p:custDataLst>
              <p:tags r:id="rId2"/>
            </p:custDataLst>
          </p:nvPr>
        </p:nvSpPr>
        <p:spPr/>
        <p:txBody>
          <a:bodyPr/>
          <a:lstStyle/>
          <a:p>
            <a:r>
              <a:rPr lang="zh-CN" altLang="en-US" sz="2000" dirty="0"/>
              <a:t>主动公开</a:t>
            </a:r>
            <a:endParaRPr lang="zh-CN" altLang="en-US" sz="2000" dirty="0"/>
          </a:p>
          <a:p>
            <a:r>
              <a:rPr lang="zh-CN" altLang="en-US" sz="2000" dirty="0"/>
              <a:t>依申请公开</a:t>
            </a:r>
            <a:endParaRPr lang="zh-CN" altLang="en-US" sz="2000" dirty="0"/>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fontScale="90000"/>
          </a:bodyPr>
          <a:lstStyle/>
          <a:p>
            <a:r>
              <a:rPr>
                <a:sym typeface="+mn-ea"/>
              </a:rPr>
              <a:t>七、公开的主体和范围</a:t>
            </a:r>
            <a:br>
              <a:rPr lang="zh-CN" altLang="en-US"/>
            </a:br>
            <a:endParaRPr lang="zh-CN" altLang="en-US"/>
          </a:p>
        </p:txBody>
      </p:sp>
      <p:sp>
        <p:nvSpPr>
          <p:cNvPr id="2" name="内容占位符 1"/>
          <p:cNvSpPr>
            <a:spLocks noGrp="1"/>
          </p:cNvSpPr>
          <p:nvPr>
            <p:ph idx="1"/>
            <p:custDataLst>
              <p:tags r:id="rId2"/>
            </p:custDataLst>
          </p:nvPr>
        </p:nvSpPr>
        <p:spPr/>
        <p:txBody>
          <a:bodyPr>
            <a:normAutofit lnSpcReduction="20000"/>
          </a:bodyPr>
          <a:lstStyle/>
          <a:p>
            <a:r>
              <a:rPr sz="2000">
                <a:sym typeface="+mn-ea"/>
              </a:rPr>
              <a:t>根据《政府信息公开条例》</a:t>
            </a:r>
            <a:endParaRPr lang="zh-CN" altLang="en-US" sz="2000" dirty="0"/>
          </a:p>
          <a:p>
            <a:r>
              <a:rPr sz="2000">
                <a:sym typeface="+mn-ea"/>
              </a:rPr>
              <a:t>第十条　行政机关制作的政府信息，由制作该政府信息的行政机关负责公开。行政机关从公民、法人和其他组织获取的政府信息，由保存该政府信息的行政机关负责公开；行政机关获取的其他行政机关的政府信息，由制作或者最初获取该政府信息的行政机关负责公开。法律、法规对政府信息公开的权限另有规定的，从其规定。</a:t>
            </a:r>
            <a:endParaRPr lang="zh-CN" altLang="en-US" sz="2000" dirty="0"/>
          </a:p>
          <a:p>
            <a:r>
              <a:rPr sz="2000">
                <a:sym typeface="+mn-ea"/>
              </a:rPr>
              <a:t>两个以上行政机关共同制作的政府信息，由牵头制作的行政机关负责公开。</a:t>
            </a:r>
            <a:endParaRPr lang="zh-CN" altLang="en-US" sz="2000" dirty="0"/>
          </a:p>
          <a:p>
            <a:r>
              <a:rPr sz="2000">
                <a:sym typeface="+mn-ea"/>
              </a:rPr>
              <a:t>第十一条　行政机关应当建立健全政府信息公开协调机制。行政机关公开政府信息涉及其他机关的，应当与有关机关协商、确认，保证行政机关公开的政府信息准确一致。</a:t>
            </a:r>
            <a:endParaRPr lang="zh-CN" altLang="en-US" sz="2000" dirty="0"/>
          </a:p>
          <a:p>
            <a:r>
              <a:rPr sz="2000">
                <a:sym typeface="+mn-ea"/>
              </a:rPr>
              <a:t>行政机关公开政府信息依照法律、行政法规和国家有关规定需要批准的，经批准予以公开。</a:t>
            </a:r>
            <a:endParaRPr lang="zh-CN" altLang="en-US" sz="2000" dirty="0"/>
          </a:p>
          <a:p>
            <a:r>
              <a:rPr sz="2000">
                <a:sym typeface="+mn-ea"/>
              </a:rPr>
              <a:t>第十二条　行政机关编制、公布的政府信息公开指南和政府信息公开目录应当及时更新。</a:t>
            </a:r>
            <a:endParaRPr lang="zh-CN" altLang="en-US" sz="2000" dirty="0"/>
          </a:p>
          <a:p>
            <a:endParaRPr lang="zh-CN" altLang="en-US" sz="2000" dirty="0"/>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2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0"/>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TEMPLATE_SUBCATEGORY" val="0"/>
  <p:tag name="KSO_WM_TEMPLATE_COLOR_TYPE" val="1"/>
  <p:tag name="KSO_WM_TEMPLATE_MASTER_THUMB_INDEX" val="12"/>
  <p:tag name="KSO_WM_TEMPLATE_THUMBS_INDEX" val="1、4、7、8、10、15、18、19、20、21、22、28、32、35、36"/>
  <p:tag name="KSO_WM_TAG_VERSION" val="1.0"/>
  <p:tag name="KSO_WM_BEAUTIFY_FLAG" val="#wm#"/>
  <p:tag name="KSO_WM_TEMPLATE_CATEGORY" val="custom"/>
  <p:tag name="KSO_WM_TEMPLATE_INDEX" val="20204280"/>
  <p:tag name="KSO_WM_TEMPLATE_MASTER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SUBTYPE" val="h"/>
  <p:tag name="KSO_WM_SLIDE_BACKGROUND_TYPE" val="frame"/>
  <p:tag name="KSO_WM_SLIDE_BK_DARK_LIGHT"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SUBTYPE" val="h"/>
  <p:tag name="KSO_WM_SLIDE_BACKGROUND_TYPE" val="frame"/>
  <p:tag name="KSO_WM_SLIDE_BK_DARK_LIGHT"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3.xml><?xml version="1.0" encoding="utf-8"?>
<p:tagLst xmlns:p="http://schemas.openxmlformats.org/presentationml/2006/main">
  <p:tag name="KSO_WM_TEMPLATE_CATEGORY" val="custom"/>
  <p:tag name="KSO_WM_TEMPLATE_INDEX" val="20186579"/>
  <p:tag name="KSO_WM_TAG_VERSION" val="1.0"/>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8"/>
  <p:tag name="KSO_WM_UNIT_SHOW_EDIT_AREA_INDICATION" val="0"/>
</p:tagLst>
</file>

<file path=ppt/tags/tag454.xml><?xml version="1.0" encoding="utf-8"?>
<p:tagLst xmlns:p="http://schemas.openxmlformats.org/presentationml/2006/main">
  <p:tag name="KSO_WM_TEMPLATE_CATEGORY" val="custom"/>
  <p:tag name="KSO_WM_TEMPLATE_INDEX" val="20186579"/>
  <p:tag name="KSO_WM_TAG_VERSION" val="1.0"/>
  <p:tag name="KSO_WM_UNIT_TYPE" val="b"/>
  <p:tag name="KSO_WM_UNIT_INDEX" val="1"/>
  <p:tag name="KSO_WM_UNIT_ID" val="custom20186579_1*b*1"/>
  <p:tag name="KSO_WM_UNIT_LAYERLEVEL" val="1"/>
  <p:tag name="KSO_WM_UNIT_VALUE" val="22"/>
  <p:tag name="KSO_WM_UNIT_ISCONTENTSTITLE" val="0"/>
  <p:tag name="KSO_WM_UNIT_HIGHLIGHT" val="0"/>
  <p:tag name="KSO_WM_UNIT_COMPATIBLE" val="0"/>
  <p:tag name="KSO_WM_BEAUTIFY_FLAG" val="#wm#"/>
  <p:tag name="KSO_WM_UNIT_PRESET_TEXT" val="单击此处添加副标题"/>
  <p:tag name="KSO_WM_UNIT_NOCLEAR" val="0"/>
  <p:tag name="KSO_WM_UNIT_DIAGRAM_ISNUMVISUAL" val="0"/>
  <p:tag name="KSO_WM_UNIT_DIAGRAM_ISREFERUNIT" val="0"/>
</p:tagLst>
</file>

<file path=ppt/tags/tag455.xml><?xml version="1.0" encoding="utf-8"?>
<p:tagLst xmlns:p="http://schemas.openxmlformats.org/presentationml/2006/main">
  <p:tag name="KSO_WM_TEMPLATE_CATEGORY" val="custom"/>
  <p:tag name="KSO_WM_TEMPLATE_INDEX" val="20186579"/>
  <p:tag name="KSO_WM_TAG_VERSION" val="1.0"/>
  <p:tag name="KSO_WM_UNIT_TYPE" val="a"/>
  <p:tag name="KSO_WM_UNIT_INDEX" val="1"/>
  <p:tag name="KSO_WM_UNIT_ID" val="custom20186579_1*a*1"/>
  <p:tag name="KSO_WM_UNIT_LAYERLEVEL" val="1"/>
  <p:tag name="KSO_WM_UNIT_VALUE" val="22"/>
  <p:tag name="KSO_WM_UNIT_ISCONTENTSTITLE" val="0"/>
  <p:tag name="KSO_WM_UNIT_HIGHLIGHT" val="0"/>
  <p:tag name="KSO_WM_UNIT_COMPATIBLE" val="0"/>
  <p:tag name="KSO_WM_BEAUTIFY_FLAG" val="#wm#"/>
  <p:tag name="KSO_WM_UNIT_PRESET_TEXT" val="团队季度总结报告"/>
  <p:tag name="KSO_WM_UNIT_NOCLEAR" val="0"/>
  <p:tag name="KSO_WM_UNIT_DIAGRAM_ISNUMVISUAL" val="0"/>
  <p:tag name="KSO_WM_UNIT_DIAGRAM_ISREFERUNIT" val="0"/>
</p:tagLst>
</file>

<file path=ppt/tags/tag456.xml><?xml version="1.0" encoding="utf-8"?>
<p:tagLst xmlns:p="http://schemas.openxmlformats.org/presentationml/2006/main">
  <p:tag name="KSO_WM_TEMPLATE_CATEGORY" val="custom"/>
  <p:tag name="KSO_WM_TEMPLATE_INDEX" val="20186579"/>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457.xml><?xml version="1.0" encoding="utf-8"?>
<p:tagLst xmlns:p="http://schemas.openxmlformats.org/presentationml/2006/main">
  <p:tag name="KSO_WM_UNIT_PRESET_TEXT" val="点击输入正文"/>
  <p:tag name="KSO_WM_UNIT_NOCLEAR" val="0"/>
  <p:tag name="KSO_WM_UNIT_SHOW_EDIT_AREA_INDICATION" val="1"/>
  <p:tag name="KSO_WM_UNIT_VALUE" val="57"/>
  <p:tag name="KSO_WM_UNIT_HIGHLIGHT" val="0"/>
  <p:tag name="KSO_WM_UNIT_COMPATIBLE" val="0"/>
  <p:tag name="KSO_WM_UNIT_DIAGRAM_ISNUMVISUAL" val="0"/>
  <p:tag name="KSO_WM_UNIT_DIAGRAM_ISREFERUNIT" val="0"/>
  <p:tag name="KSO_WM_UNIT_TYPE" val="f"/>
  <p:tag name="KSO_WM_UNIT_INDEX" val="1"/>
  <p:tag name="KSO_WM_UNIT_ID" val="diagram20200472_1*f*1"/>
  <p:tag name="KSO_WM_TEMPLATE_CATEGORY" val="diagram"/>
  <p:tag name="KSO_WM_TEMPLATE_INDEX" val="20200472"/>
  <p:tag name="KSO_WM_UNIT_LAYERLEVEL" val="1"/>
  <p:tag name="KSO_WM_TAG_VERSION" val="1.0"/>
  <p:tag name="KSO_WM_BEAUTIFY_FLAG" val="#wm#"/>
</p:tagLst>
</file>

<file path=ppt/tags/tag458.xml><?xml version="1.0" encoding="utf-8"?>
<p:tagLst xmlns:p="http://schemas.openxmlformats.org/presentationml/2006/main">
  <p:tag name="KSO_WM_BEAUTIFY_FLAG" val="#wm#"/>
  <p:tag name="KSO_WM_TEMPLATE_CATEGORY" val="diagram"/>
  <p:tag name="KSO_WM_TEMPLATE_INDEX" val="20200472"/>
  <p:tag name="KSO_WM_SLIDE_ID" val="diagram20200472_1"/>
  <p:tag name="KSO_WM_TEMPLATE_SUBCATEGORY" val="0"/>
  <p:tag name="KSO_WM_SLIDE_TYPE" val="text"/>
  <p:tag name="KSO_WM_SLIDE_SUBTYPE" val="pureTxt"/>
  <p:tag name="KSO_WM_SLIDE_ITEM_CNT" val="0"/>
  <p:tag name="KSO_WM_SLIDE_INDEX" val="1"/>
  <p:tag name="KSO_WM_UNIT_SHOW_EDIT_AREA_INDICATION" val="1"/>
  <p:tag name="KSO_WM_SLIDE_SIZE" val="696*176"/>
  <p:tag name="KSO_WM_SLIDE_POSITION" val="131*181"/>
  <p:tag name="KSO_WM_TAG_VERSION" val="1.0"/>
  <p:tag name="KSO_WM_SLIDE_LAYOUT" val="f"/>
  <p:tag name="KSO_WM_SLIDE_LAYOUT_CNT" val="1"/>
</p:tagLst>
</file>

<file path=ppt/tags/tag459.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61.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62.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63.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64.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65.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66.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67.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68.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69.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71.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72.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73.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74.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75.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76.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77.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78.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79.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81.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82.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3.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84.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85.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6.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87.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88.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9.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91.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92.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3.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94.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95.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6.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97.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98.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9.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01.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02.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03.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04.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05.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06.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07.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08.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09.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11.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12.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13.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14.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15.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16.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17.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18.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19.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21.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22.xml><?xml version="1.0" encoding="utf-8"?>
<p:tagLst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23.xml><?xml version="1.0" encoding="utf-8"?>
<p:tagLst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24.xml><?xml version="1.0" encoding="utf-8"?>
<p:tagLst xmlns:p="http://schemas.openxmlformats.org/presentationml/2006/main">
  <p:tag name="KSO_WM_BEAUTIFY_FLAG" val="#wm#"/>
  <p:tag name="KSO_WM_TEMPLATE_CATEGORY" val="diagram"/>
  <p:tag name="KSO_WM_TEMPLATE_INDEX" val="20200472"/>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25.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280_36*a*1"/>
  <p:tag name="KSO_WM_TEMPLATE_CATEGORY" val="custom"/>
  <p:tag name="KSO_WM_TEMPLATE_INDEX" val="20204280"/>
  <p:tag name="KSO_WM_UNIT_LAYERLEVEL" val="1"/>
  <p:tag name="KSO_WM_TAG_VERSION" val="1.0"/>
  <p:tag name="KSO_WM_BEAUTIFY_FLAG" val="#wm#"/>
  <p:tag name="KSO_WM_UNIT_PRESET_TEXT" val="谢谢聆听"/>
</p:tagLst>
</file>

<file path=ppt/tags/tag526.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280_36*b*1"/>
  <p:tag name="KSO_WM_TEMPLATE_CATEGORY" val="custom"/>
  <p:tag name="KSO_WM_TEMPLATE_INDEX" val="20204280"/>
  <p:tag name="KSO_WM_UNIT_LAYERLEVEL" val="1"/>
  <p:tag name="KSO_WM_TAG_VERSION" val="1.0"/>
  <p:tag name="KSO_WM_BEAUTIFY_FLAG" val="#wm#"/>
  <p:tag name="KSO_WM_UNIT_PRESET_TEXT" val="单击此处添加副标题内容"/>
</p:tagLst>
</file>

<file path=ppt/tags/tag527.xml><?xml version="1.0" encoding="utf-8"?>
<p:tagLst xmlns:p="http://schemas.openxmlformats.org/presentationml/2006/main">
  <p:tag name="KSO_WM_SLIDE_ID" val="custom20204280_36"/>
  <p:tag name="KSO_WM_TEMPLATE_SUBCATEGORY" val="0"/>
  <p:tag name="KSO_WM_TEMPLATE_MASTER_TYPE" val="1"/>
  <p:tag name="KSO_WM_TEMPLATE_COLOR_TYPE" val="1"/>
  <p:tag name="KSO_WM_SLIDE_TYPE" val="endPage"/>
  <p:tag name="KSO_WM_SLIDE_SUBTYPE" val="pureTxt"/>
  <p:tag name="KSO_WM_SLIDE_ITEM_CNT" val="0"/>
  <p:tag name="KSO_WM_SLIDE_INDEX" val="36"/>
  <p:tag name="KSO_WM_TAG_VERSION" val="1.0"/>
  <p:tag name="KSO_WM_BEAUTIFY_FLAG" val="#wm#"/>
  <p:tag name="KSO_WM_TEMPLATE_CATEGORY" val="custom"/>
  <p:tag name="KSO_WM_TEMPLATE_INDEX" val="20204280"/>
  <p:tag name="KSO_WM_SLIDE_LAYOUT" val="a_b"/>
  <p:tag name="KSO_WM_SLIDE_LAYOUT_CNT" val="1_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9EFF0"/>
      </a:dk2>
      <a:lt2>
        <a:srgbClr val="FBFCFC"/>
      </a:lt2>
      <a:accent1>
        <a:srgbClr val="7CCBD5"/>
      </a:accent1>
      <a:accent2>
        <a:srgbClr val="78BDE6"/>
      </a:accent2>
      <a:accent3>
        <a:srgbClr val="84ADEB"/>
      </a:accent3>
      <a:accent4>
        <a:srgbClr val="9E9BE1"/>
      </a:accent4>
      <a:accent5>
        <a:srgbClr val="BC8AC5"/>
      </a:accent5>
      <a:accent6>
        <a:srgbClr val="D57C9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themeOverride>
</file>

<file path=docProps/app.xml><?xml version="1.0" encoding="utf-8"?>
<Properties xmlns="http://schemas.openxmlformats.org/officeDocument/2006/extended-properties" xmlns:vt="http://schemas.openxmlformats.org/officeDocument/2006/docPropsVTypes">
  <TotalTime>0</TotalTime>
  <Words>4719</Words>
  <Application>WPS 演示</Application>
  <PresentationFormat>宽屏</PresentationFormat>
  <Paragraphs>170</Paragraphs>
  <Slides>25</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Arial</vt:lpstr>
      <vt:lpstr>宋体</vt:lpstr>
      <vt:lpstr>Wingdings</vt:lpstr>
      <vt:lpstr>微软雅黑</vt:lpstr>
      <vt:lpstr>Wingdings</vt:lpstr>
      <vt:lpstr>汉仪旗黑-85S</vt:lpstr>
      <vt:lpstr>Segoe UI</vt:lpstr>
      <vt:lpstr>Arial Unicode MS</vt:lpstr>
      <vt:lpstr>Calibri</vt:lpstr>
      <vt:lpstr>Office 主题​​</vt:lpstr>
      <vt:lpstr>1_Office 主题​​</vt:lpstr>
      <vt:lpstr>2_Office 主题​​</vt:lpstr>
      <vt:lpstr>学习贯彻政府信息公开条例全面推进基层政务公开</vt:lpstr>
      <vt:lpstr>PowerPoint 演示文稿</vt:lpstr>
      <vt:lpstr>一、充分认识贯彻落实新条例的重要意义</vt:lpstr>
      <vt:lpstr>二、什么是政务公开</vt:lpstr>
      <vt:lpstr>三、政务公开的依据</vt:lpstr>
      <vt:lpstr>四、政务公开的原则</vt:lpstr>
      <vt:lpstr>五、政务公开目的</vt:lpstr>
      <vt:lpstr>六、公开方式</vt:lpstr>
      <vt:lpstr>七、公开的主体和范围 </vt:lpstr>
      <vt:lpstr>七、公开的主体和范围</vt:lpstr>
      <vt:lpstr>七、公开的主体和范围</vt:lpstr>
      <vt:lpstr>八、主动公开内容</vt:lpstr>
      <vt:lpstr>八、主动公开内容</vt:lpstr>
      <vt:lpstr>八、主动公开内容</vt:lpstr>
      <vt:lpstr>九、主动公开的方式和途径</vt:lpstr>
      <vt:lpstr>十、依申请公开内容</vt:lpstr>
      <vt:lpstr>十一、规范做好依申请公开工作</vt:lpstr>
      <vt:lpstr>十二、监督和保障</vt:lpstr>
      <vt:lpstr>全面推进基层政务公开工作</vt:lpstr>
      <vt:lpstr>1、公开指南都包括哪些内容？</vt:lpstr>
      <vt:lpstr>2、编制目录的意义？</vt:lpstr>
      <vt:lpstr>3、政务公开目录都包括哪些内容？</vt:lpstr>
      <vt:lpstr>4、制定政务公开和依申请公开工作相关制度</vt:lpstr>
      <vt:lpstr>5、做好信息公开的备案工作。</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小月小宇15147042900</cp:lastModifiedBy>
  <cp:revision>180</cp:revision>
  <dcterms:created xsi:type="dcterms:W3CDTF">2019-06-19T02:08:00Z</dcterms:created>
  <dcterms:modified xsi:type="dcterms:W3CDTF">2020-06-04T08:13:20Z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